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9" r:id="rId2"/>
  </p:sldMasterIdLst>
  <p:sldIdLst>
    <p:sldId id="301" r:id="rId3"/>
    <p:sldId id="265" r:id="rId4"/>
    <p:sldId id="266" r:id="rId5"/>
    <p:sldId id="292" r:id="rId6"/>
    <p:sldId id="302" r:id="rId7"/>
    <p:sldId id="303" r:id="rId8"/>
    <p:sldId id="304" r:id="rId9"/>
    <p:sldId id="305" r:id="rId10"/>
    <p:sldId id="306" r:id="rId11"/>
    <p:sldId id="295" r:id="rId12"/>
    <p:sldId id="284" r:id="rId13"/>
    <p:sldId id="276" r:id="rId14"/>
    <p:sldId id="277" r:id="rId15"/>
    <p:sldId id="307" r:id="rId16"/>
    <p:sldId id="300"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181" autoAdjust="0"/>
  </p:normalViewPr>
  <p:slideViewPr>
    <p:cSldViewPr snapToGrid="0">
      <p:cViewPr varScale="1">
        <p:scale>
          <a:sx n="67" d="100"/>
          <a:sy n="67" d="100"/>
        </p:scale>
        <p:origin x="62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6396" name="Rectangle 12"/>
          <p:cNvSpPr>
            <a:spLocks noGrp="1" noChangeArrowheads="1"/>
          </p:cNvSpPr>
          <p:nvPr>
            <p:ph type="ctrTitle"/>
          </p:nvPr>
        </p:nvSpPr>
        <p:spPr>
          <a:xfrm>
            <a:off x="1320800" y="1676400"/>
            <a:ext cx="10363200" cy="1462088"/>
          </a:xfrm>
        </p:spPr>
        <p:txBody>
          <a:bodyPr/>
          <a:lstStyle>
            <a:lvl1pPr>
              <a:defRPr/>
            </a:lvl1pPr>
          </a:lstStyle>
          <a:p>
            <a:r>
              <a:rPr lang="en-US"/>
              <a:t>Click to edit Master title style</a:t>
            </a:r>
          </a:p>
        </p:txBody>
      </p:sp>
      <p:sp>
        <p:nvSpPr>
          <p:cNvPr id="16397"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fontAlgn="base">
              <a:spcBef>
                <a:spcPct val="0"/>
              </a:spcBef>
              <a:spcAft>
                <a:spcPct val="0"/>
              </a:spcAft>
              <a:defRPr/>
            </a:pPr>
            <a:endParaRPr lang="en-US">
              <a:solidFill>
                <a:srgbClr val="1C1C1C"/>
              </a:solidFill>
            </a:endParaRPr>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fontAlgn="base">
              <a:spcBef>
                <a:spcPct val="0"/>
              </a:spcBef>
              <a:spcAft>
                <a:spcPct val="0"/>
              </a:spcAft>
              <a:defRPr/>
            </a:pPr>
            <a:endParaRPr lang="en-US">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fontAlgn="base">
              <a:spcBef>
                <a:spcPct val="0"/>
              </a:spcBef>
              <a:spcAft>
                <a:spcPct val="0"/>
              </a:spcAft>
              <a:defRPr/>
            </a:pPr>
            <a:fld id="{A71DE66C-8A52-4DB4-8D6F-28A77DFC4320}" type="slidenum">
              <a:rPr lang="en-US" smtClean="0">
                <a:solidFill>
                  <a:srgbClr val="1C1C1C"/>
                </a:solidFill>
              </a:rPr>
              <a:pPr fontAlgn="base">
                <a:spcBef>
                  <a:spcPct val="0"/>
                </a:spcBef>
                <a:spcAft>
                  <a:spcPct val="0"/>
                </a:spcAft>
                <a:defRPr/>
              </a:pPr>
              <a:t>‹#›</a:t>
            </a:fld>
            <a:endParaRPr lang="en-US">
              <a:solidFill>
                <a:srgbClr val="1C1C1C"/>
              </a:solidFill>
            </a:endParaRPr>
          </a:p>
        </p:txBody>
      </p:sp>
    </p:spTree>
    <p:extLst>
      <p:ext uri="{BB962C8B-B14F-4D97-AF65-F5344CB8AC3E}">
        <p14:creationId xmlns:p14="http://schemas.microsoft.com/office/powerpoint/2010/main" val="99355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EC660B5-5950-4BEA-804B-ECC0402D222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2609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B4DE517-EB3B-4837-B3A2-0852863078F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25391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34584" y="214313"/>
            <a:ext cx="10405533"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487C338-950C-4B5B-83DC-EF593B2BD92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39772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6B83713-3C67-4109-85BF-284713EC535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86849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D7FA053-F98A-4552-A6D1-A0A27BF3FDA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83971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9B7CDBC-97FF-4F42-9611-853BF2221F5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66972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32361A5-97B4-4C43-914B-14BD65B1472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12811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FE3EA70-65BB-4DE0-A940-B3055D0D5F7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72949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1E6ABF6-8DA6-4DD6-AC30-AF3B76AEE21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60294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AE1551B-1B41-4A4B-A61B-5CAA4BB8895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1950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083B5B9-CD49-4763-B573-BF151AB1E45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84870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554EDDD-94A5-4E7C-87FE-687124854F2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0797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DC6D72C-3345-4F20-8DFC-1B0ABD984CA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53881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035B9D3-FCEE-4E23-A4E6-3358378A88B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23418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E376B9B-AEEE-483F-9402-26CCD17F671D}"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721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A50953-53BE-43F8-ABD9-F2137742147B}"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743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BA990B-4A78-444F-89CD-0C7399CD742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4787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A34CE6-9C6D-4D5A-AE4E-D7561F50A50B}"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8912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D651BD0-73DB-4E2B-95FA-62AE54254C42}"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1370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8B7AB4-58D7-4506-BDB2-58F1B10A43C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4058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F7DF3E1-7B3C-41E0-854A-AFFA91474F5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6529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EEDF499-4053-42CE-97F8-E71AFCE3F1F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6655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4" y="1098551"/>
            <a:ext cx="584200" cy="474663"/>
          </a:xfrm>
          <a:prstGeom prst="rect">
            <a:avLst/>
          </a:prstGeom>
          <a:solidFill>
            <a:schemeClr val="accent2"/>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27"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28" name="Rectangle 4"/>
          <p:cNvSpPr>
            <a:spLocks noChangeArrowheads="1"/>
          </p:cNvSpPr>
          <p:nvPr/>
        </p:nvSpPr>
        <p:spPr bwMode="ltGray">
          <a:xfrm>
            <a:off x="721785" y="1520826"/>
            <a:ext cx="563033" cy="474663"/>
          </a:xfrm>
          <a:prstGeom prst="rect">
            <a:avLst/>
          </a:prstGeom>
          <a:solidFill>
            <a:schemeClr val="folHlink"/>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29"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30"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31" name="Rectangle 7"/>
          <p:cNvSpPr>
            <a:spLocks noChangeArrowheads="1"/>
          </p:cNvSpPr>
          <p:nvPr/>
        </p:nvSpPr>
        <p:spPr bwMode="gray">
          <a:xfrm>
            <a:off x="1016000" y="990601"/>
            <a:ext cx="42333" cy="1052513"/>
          </a:xfrm>
          <a:prstGeom prst="rect">
            <a:avLst/>
          </a:prstGeom>
          <a:solidFill>
            <a:schemeClr val="bg2"/>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32"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1033" name="Rectangle 9"/>
          <p:cNvSpPr>
            <a:spLocks noGrp="1" noChangeArrowheads="1"/>
          </p:cNvSpPr>
          <p:nvPr>
            <p:ph type="title"/>
          </p:nvPr>
        </p:nvSpPr>
        <p:spPr bwMode="auto">
          <a:xfrm>
            <a:off x="1534585" y="214314"/>
            <a:ext cx="10390716"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5370" name="Rectangle 10"/>
          <p:cNvSpPr>
            <a:spLocks noGrp="1" noChangeArrowheads="1"/>
          </p:cNvSpPr>
          <p:nvPr>
            <p:ph type="body" idx="1"/>
          </p:nvPr>
        </p:nvSpPr>
        <p:spPr bwMode="auto">
          <a:xfrm>
            <a:off x="1576917" y="2017713"/>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71"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5372" name="Rectangle 12"/>
          <p:cNvSpPr>
            <a:spLocks noGrp="1" noChangeArrowheads="1"/>
          </p:cNvSpPr>
          <p:nvPr>
            <p:ph type="ftr" sz="quarter" idx="3"/>
          </p:nvPr>
        </p:nvSpPr>
        <p:spPr bwMode="auto">
          <a:xfrm>
            <a:off x="4876800" y="62436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5373"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F857ED21-064C-4E0E-8389-249CEF84B7D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826313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5370">
                                            <p:txEl>
                                              <p:pRg st="0" end="0"/>
                                            </p:txEl>
                                          </p:spTgt>
                                        </p:tgtEl>
                                        <p:attrNameLst>
                                          <p:attrName>style.visibility</p:attrName>
                                        </p:attrNameLst>
                                      </p:cBhvr>
                                      <p:to>
                                        <p:strVal val="visible"/>
                                      </p:to>
                                    </p:set>
                                    <p:animEffect transition="in" filter="fade">
                                      <p:cBhvr>
                                        <p:cTn id="7" dur="1000"/>
                                        <p:tgtEl>
                                          <p:spTgt spid="15370">
                                            <p:txEl>
                                              <p:pRg st="0" end="0"/>
                                            </p:txEl>
                                          </p:spTgt>
                                        </p:tgtEl>
                                      </p:cBhvr>
                                    </p:animEffect>
                                    <p:anim calcmode="lin" valueType="num">
                                      <p:cBhvr>
                                        <p:cTn id="8" dur="1000" fill="hold"/>
                                        <p:tgtEl>
                                          <p:spTgt spid="15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7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15370">
                                            <p:txEl>
                                              <p:pRg st="1" end="1"/>
                                            </p:txEl>
                                          </p:spTgt>
                                        </p:tgtEl>
                                        <p:attrNameLst>
                                          <p:attrName>style.visibility</p:attrName>
                                        </p:attrNameLst>
                                      </p:cBhvr>
                                      <p:to>
                                        <p:strVal val="visible"/>
                                      </p:to>
                                    </p:set>
                                    <p:animEffect transition="in" filter="fade">
                                      <p:cBhvr>
                                        <p:cTn id="12" dur="1000"/>
                                        <p:tgtEl>
                                          <p:spTgt spid="15370">
                                            <p:txEl>
                                              <p:pRg st="1" end="1"/>
                                            </p:txEl>
                                          </p:spTgt>
                                        </p:tgtEl>
                                      </p:cBhvr>
                                    </p:animEffect>
                                    <p:anim calcmode="lin" valueType="num">
                                      <p:cBhvr>
                                        <p:cTn id="13" dur="1000" fill="hold"/>
                                        <p:tgtEl>
                                          <p:spTgt spid="153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370">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15370">
                                            <p:txEl>
                                              <p:pRg st="2" end="2"/>
                                            </p:txEl>
                                          </p:spTgt>
                                        </p:tgtEl>
                                        <p:attrNameLst>
                                          <p:attrName>style.visibility</p:attrName>
                                        </p:attrNameLst>
                                      </p:cBhvr>
                                      <p:to>
                                        <p:strVal val="visible"/>
                                      </p:to>
                                    </p:set>
                                    <p:animEffect transition="in" filter="fade">
                                      <p:cBhvr>
                                        <p:cTn id="17" dur="1000"/>
                                        <p:tgtEl>
                                          <p:spTgt spid="15370">
                                            <p:txEl>
                                              <p:pRg st="2" end="2"/>
                                            </p:txEl>
                                          </p:spTgt>
                                        </p:tgtEl>
                                      </p:cBhvr>
                                    </p:animEffect>
                                    <p:anim calcmode="lin" valueType="num">
                                      <p:cBhvr>
                                        <p:cTn id="18" dur="1000" fill="hold"/>
                                        <p:tgtEl>
                                          <p:spTgt spid="1537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370">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15370">
                                            <p:txEl>
                                              <p:pRg st="3" end="3"/>
                                            </p:txEl>
                                          </p:spTgt>
                                        </p:tgtEl>
                                        <p:attrNameLst>
                                          <p:attrName>style.visibility</p:attrName>
                                        </p:attrNameLst>
                                      </p:cBhvr>
                                      <p:to>
                                        <p:strVal val="visible"/>
                                      </p:to>
                                    </p:set>
                                    <p:animEffect transition="in" filter="fade">
                                      <p:cBhvr>
                                        <p:cTn id="22" dur="1000"/>
                                        <p:tgtEl>
                                          <p:spTgt spid="15370">
                                            <p:txEl>
                                              <p:pRg st="3" end="3"/>
                                            </p:txEl>
                                          </p:spTgt>
                                        </p:tgtEl>
                                      </p:cBhvr>
                                    </p:animEffect>
                                    <p:anim calcmode="lin" valueType="num">
                                      <p:cBhvr>
                                        <p:cTn id="23" dur="1000" fill="hold"/>
                                        <p:tgtEl>
                                          <p:spTgt spid="1537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5370">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15370">
                                            <p:txEl>
                                              <p:pRg st="4" end="4"/>
                                            </p:txEl>
                                          </p:spTgt>
                                        </p:tgtEl>
                                        <p:attrNameLst>
                                          <p:attrName>style.visibility</p:attrName>
                                        </p:attrNameLst>
                                      </p:cBhvr>
                                      <p:to>
                                        <p:strVal val="visible"/>
                                      </p:to>
                                    </p:set>
                                    <p:animEffect transition="in" filter="fade">
                                      <p:cBhvr>
                                        <p:cTn id="27" dur="1000"/>
                                        <p:tgtEl>
                                          <p:spTgt spid="15370">
                                            <p:txEl>
                                              <p:pRg st="4" end="4"/>
                                            </p:txEl>
                                          </p:spTgt>
                                        </p:tgtEl>
                                      </p:cBhvr>
                                    </p:animEffect>
                                    <p:anim calcmode="lin" valueType="num">
                                      <p:cBhvr>
                                        <p:cTn id="28" dur="1000" fill="hold"/>
                                        <p:tgtEl>
                                          <p:spTgt spid="1537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53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15370"/>
                        </p:tgtEl>
                        <p:attrNameLst>
                          <p:attrName>style.visibility</p:attrName>
                        </p:attrNameLst>
                      </p:cBhvr>
                      <p:to>
                        <p:strVal val="visible"/>
                      </p:to>
                    </p:set>
                    <p:animEffect transition="in" filter="fade">
                      <p:cBhvr>
                        <p:cTn dur="1000"/>
                        <p:tgtEl>
                          <p:spTgt spid="15370"/>
                        </p:tgtEl>
                      </p:cBhvr>
                    </p:animEffect>
                    <p:anim calcmode="lin" valueType="num">
                      <p:cBhvr>
                        <p:cTn dur="1000" fill="hold"/>
                        <p:tgtEl>
                          <p:spTgt spid="15370"/>
                        </p:tgtEl>
                        <p:attrNameLst>
                          <p:attrName>ppt_x</p:attrName>
                        </p:attrNameLst>
                      </p:cBhvr>
                      <p:tavLst>
                        <p:tav tm="0">
                          <p:val>
                            <p:strVal val="#ppt_x"/>
                          </p:val>
                        </p:tav>
                        <p:tav tm="100000">
                          <p:val>
                            <p:strVal val="#ppt_x"/>
                          </p:val>
                        </p:tav>
                      </p:tavLst>
                    </p:anim>
                    <p:anim calcmode="lin" valueType="num">
                      <p:cBhvr>
                        <p:cTn dur="1000" fill="hold"/>
                        <p:tgtEl>
                          <p:spTgt spid="15370"/>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15370"/>
                        </p:tgtEl>
                        <p:attrNameLst>
                          <p:attrName>style.visibility</p:attrName>
                        </p:attrNameLst>
                      </p:cBhvr>
                      <p:to>
                        <p:strVal val="visible"/>
                      </p:to>
                    </p:set>
                    <p:animEffect transition="in" filter="fade">
                      <p:cBhvr>
                        <p:cTn dur="1000"/>
                        <p:tgtEl>
                          <p:spTgt spid="15370"/>
                        </p:tgtEl>
                      </p:cBhvr>
                    </p:animEffect>
                    <p:anim calcmode="lin" valueType="num">
                      <p:cBhvr>
                        <p:cTn dur="1000" fill="hold"/>
                        <p:tgtEl>
                          <p:spTgt spid="15370"/>
                        </p:tgtEl>
                        <p:attrNameLst>
                          <p:attrName>ppt_x</p:attrName>
                        </p:attrNameLst>
                      </p:cBhvr>
                      <p:tavLst>
                        <p:tav tm="0">
                          <p:val>
                            <p:strVal val="#ppt_x"/>
                          </p:val>
                        </p:tav>
                        <p:tav tm="100000">
                          <p:val>
                            <p:strVal val="#ppt_x"/>
                          </p:val>
                        </p:tav>
                      </p:tavLst>
                    </p:anim>
                    <p:anim calcmode="lin" valueType="num">
                      <p:cBhvr>
                        <p:cTn dur="1000" fill="hold"/>
                        <p:tgtEl>
                          <p:spTgt spid="15370"/>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15370"/>
                        </p:tgtEl>
                        <p:attrNameLst>
                          <p:attrName>style.visibility</p:attrName>
                        </p:attrNameLst>
                      </p:cBhvr>
                      <p:to>
                        <p:strVal val="visible"/>
                      </p:to>
                    </p:set>
                    <p:animEffect transition="in" filter="fade">
                      <p:cBhvr>
                        <p:cTn dur="1000"/>
                        <p:tgtEl>
                          <p:spTgt spid="15370"/>
                        </p:tgtEl>
                      </p:cBhvr>
                    </p:animEffect>
                    <p:anim calcmode="lin" valueType="num">
                      <p:cBhvr>
                        <p:cTn dur="1000" fill="hold"/>
                        <p:tgtEl>
                          <p:spTgt spid="15370"/>
                        </p:tgtEl>
                        <p:attrNameLst>
                          <p:attrName>ppt_x</p:attrName>
                        </p:attrNameLst>
                      </p:cBhvr>
                      <p:tavLst>
                        <p:tav tm="0">
                          <p:val>
                            <p:strVal val="#ppt_x"/>
                          </p:val>
                        </p:tav>
                        <p:tav tm="100000">
                          <p:val>
                            <p:strVal val="#ppt_x"/>
                          </p:val>
                        </p:tav>
                      </p:tavLst>
                    </p:anim>
                    <p:anim calcmode="lin" valueType="num">
                      <p:cBhvr>
                        <p:cTn dur="1000" fill="hold"/>
                        <p:tgtEl>
                          <p:spTgt spid="15370"/>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15370"/>
                        </p:tgtEl>
                        <p:attrNameLst>
                          <p:attrName>style.visibility</p:attrName>
                        </p:attrNameLst>
                      </p:cBhvr>
                      <p:to>
                        <p:strVal val="visible"/>
                      </p:to>
                    </p:set>
                    <p:animEffect transition="in" filter="fade">
                      <p:cBhvr>
                        <p:cTn dur="1000"/>
                        <p:tgtEl>
                          <p:spTgt spid="15370"/>
                        </p:tgtEl>
                      </p:cBhvr>
                    </p:animEffect>
                    <p:anim calcmode="lin" valueType="num">
                      <p:cBhvr>
                        <p:cTn dur="1000" fill="hold"/>
                        <p:tgtEl>
                          <p:spTgt spid="15370"/>
                        </p:tgtEl>
                        <p:attrNameLst>
                          <p:attrName>ppt_x</p:attrName>
                        </p:attrNameLst>
                      </p:cBhvr>
                      <p:tavLst>
                        <p:tav tm="0">
                          <p:val>
                            <p:strVal val="#ppt_x"/>
                          </p:val>
                        </p:tav>
                        <p:tav tm="100000">
                          <p:val>
                            <p:strVal val="#ppt_x"/>
                          </p:val>
                        </p:tav>
                      </p:tavLst>
                    </p:anim>
                    <p:anim calcmode="lin" valueType="num">
                      <p:cBhvr>
                        <p:cTn dur="1000" fill="hold"/>
                        <p:tgtEl>
                          <p:spTgt spid="15370"/>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15370"/>
                        </p:tgtEl>
                        <p:attrNameLst>
                          <p:attrName>style.visibility</p:attrName>
                        </p:attrNameLst>
                      </p:cBhvr>
                      <p:to>
                        <p:strVal val="visible"/>
                      </p:to>
                    </p:set>
                    <p:animEffect transition="in" filter="fade">
                      <p:cBhvr>
                        <p:cTn dur="1000"/>
                        <p:tgtEl>
                          <p:spTgt spid="15370"/>
                        </p:tgtEl>
                      </p:cBhvr>
                    </p:animEffect>
                    <p:anim calcmode="lin" valueType="num">
                      <p:cBhvr>
                        <p:cTn dur="1000" fill="hold"/>
                        <p:tgtEl>
                          <p:spTgt spid="15370"/>
                        </p:tgtEl>
                        <p:attrNameLst>
                          <p:attrName>ppt_x</p:attrName>
                        </p:attrNameLst>
                      </p:cBhvr>
                      <p:tavLst>
                        <p:tav tm="0">
                          <p:val>
                            <p:strVal val="#ppt_x"/>
                          </p:val>
                        </p:tav>
                        <p:tav tm="100000">
                          <p:val>
                            <p:strVal val="#ppt_x"/>
                          </p:val>
                        </p:tav>
                      </p:tavLst>
                    </p:anim>
                    <p:anim calcmode="lin" valueType="num">
                      <p:cBhvr>
                        <p:cTn dur="1000" fill="hold"/>
                        <p:tgtEl>
                          <p:spTgt spid="15370"/>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36B1D18-D724-431D-84D2-D0A0473CA31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1322323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3.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w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slideLayout" Target="../slideLayouts/slideLayout14.xml"/><Relationship Id="rId1" Type="http://schemas.openxmlformats.org/officeDocument/2006/relationships/audio" Target="file:///C:\Documents%20and%20Settings\XPPRESP3\Desktop\nhacdem.wav" TargetMode="Externa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gif"/><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0"/>
            <a:ext cx="12090400" cy="1219200"/>
          </a:xfrm>
        </p:spPr>
        <p:txBody>
          <a:bodyPr>
            <a:normAutofit/>
          </a:bodyPr>
          <a:lstStyle/>
          <a:p>
            <a:pPr>
              <a:defRPr/>
            </a:pPr>
            <a:r>
              <a:rPr lang="en-US" sz="4800" b="1" dirty="0" err="1">
                <a:solidFill>
                  <a:srgbClr val="0070C0"/>
                </a:solidFill>
                <a:latin typeface="Times New Roman" panose="02020603050405020304" pitchFamily="18" charset="0"/>
                <a:cs typeface="Times New Roman" panose="02020603050405020304" pitchFamily="18" charset="0"/>
              </a:rPr>
              <a:t>Thứ</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ba</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ngày</a:t>
            </a:r>
            <a:r>
              <a:rPr lang="en-US" sz="4800" b="1" dirty="0">
                <a:solidFill>
                  <a:srgbClr val="0070C0"/>
                </a:solidFill>
                <a:latin typeface="Times New Roman" panose="02020603050405020304" pitchFamily="18" charset="0"/>
                <a:cs typeface="Times New Roman" panose="02020603050405020304" pitchFamily="18" charset="0"/>
              </a:rPr>
              <a:t> 08 </a:t>
            </a:r>
            <a:r>
              <a:rPr lang="en-US" sz="4800" b="1" dirty="0" err="1">
                <a:solidFill>
                  <a:srgbClr val="0070C0"/>
                </a:solidFill>
                <a:latin typeface="Times New Roman" panose="02020603050405020304" pitchFamily="18" charset="0"/>
                <a:cs typeface="Times New Roman" panose="02020603050405020304" pitchFamily="18" charset="0"/>
              </a:rPr>
              <a:t>tháng</a:t>
            </a:r>
            <a:r>
              <a:rPr lang="en-US" sz="4800" b="1" dirty="0">
                <a:solidFill>
                  <a:srgbClr val="0070C0"/>
                </a:solidFill>
                <a:latin typeface="Times New Roman" panose="02020603050405020304" pitchFamily="18" charset="0"/>
                <a:cs typeface="Times New Roman" panose="02020603050405020304" pitchFamily="18" charset="0"/>
              </a:rPr>
              <a:t> 2 </a:t>
            </a:r>
            <a:r>
              <a:rPr lang="en-US" sz="4800" b="1" dirty="0" err="1">
                <a:solidFill>
                  <a:srgbClr val="0070C0"/>
                </a:solidFill>
                <a:latin typeface="Times New Roman" panose="02020603050405020304" pitchFamily="18" charset="0"/>
                <a:cs typeface="Times New Roman" panose="02020603050405020304" pitchFamily="18" charset="0"/>
              </a:rPr>
              <a:t>năm</a:t>
            </a:r>
            <a:r>
              <a:rPr lang="en-US" sz="4800" b="1" dirty="0">
                <a:solidFill>
                  <a:srgbClr val="0070C0"/>
                </a:solidFill>
                <a:latin typeface="Times New Roman" panose="02020603050405020304" pitchFamily="18" charset="0"/>
                <a:cs typeface="Times New Roman" panose="02020603050405020304" pitchFamily="18" charset="0"/>
              </a:rPr>
              <a:t> 2022</a:t>
            </a:r>
          </a:p>
        </p:txBody>
      </p:sp>
      <p:sp>
        <p:nvSpPr>
          <p:cNvPr id="3" name="Subtitle 2"/>
          <p:cNvSpPr>
            <a:spLocks noGrp="1"/>
          </p:cNvSpPr>
          <p:nvPr>
            <p:ph type="subTitle" idx="1"/>
          </p:nvPr>
        </p:nvSpPr>
        <p:spPr>
          <a:xfrm>
            <a:off x="495300" y="1605538"/>
            <a:ext cx="11480800" cy="3263900"/>
          </a:xfrm>
        </p:spPr>
        <p:txBody>
          <a:bodyPr>
            <a:normAutofit/>
          </a:bodyPr>
          <a:lstStyle/>
          <a:p>
            <a:pPr>
              <a:defRPr/>
            </a:pPr>
            <a:r>
              <a:rPr lang="en-US" sz="5400" b="1" u="sng" dirty="0" err="1">
                <a:solidFill>
                  <a:srgbClr val="FF0000"/>
                </a:solidFill>
                <a:latin typeface="Times New Roman" panose="02020603050405020304" pitchFamily="18" charset="0"/>
                <a:cs typeface="Times New Roman" panose="02020603050405020304" pitchFamily="18" charset="0"/>
              </a:rPr>
              <a:t>Chính</a:t>
            </a:r>
            <a:r>
              <a:rPr lang="en-US" sz="5400" b="1" u="sng" dirty="0">
                <a:solidFill>
                  <a:srgbClr val="FF0000"/>
                </a:solidFill>
                <a:latin typeface="Times New Roman" panose="02020603050405020304" pitchFamily="18" charset="0"/>
                <a:cs typeface="Times New Roman" panose="02020603050405020304" pitchFamily="18" charset="0"/>
              </a:rPr>
              <a:t> </a:t>
            </a:r>
            <a:r>
              <a:rPr lang="en-US" sz="5400" b="1" u="sng" dirty="0" err="1">
                <a:solidFill>
                  <a:srgbClr val="FF0000"/>
                </a:solidFill>
                <a:latin typeface="Times New Roman" panose="02020603050405020304" pitchFamily="18" charset="0"/>
                <a:cs typeface="Times New Roman" panose="02020603050405020304" pitchFamily="18" charset="0"/>
              </a:rPr>
              <a:t>tả</a:t>
            </a:r>
            <a:endParaRPr lang="en-US" sz="5400" b="1" u="sng" dirty="0">
              <a:solidFill>
                <a:srgbClr val="FF0000"/>
              </a:solidFill>
              <a:latin typeface="Times New Roman" panose="02020603050405020304" pitchFamily="18" charset="0"/>
              <a:cs typeface="Times New Roman" panose="02020603050405020304" pitchFamily="18" charset="0"/>
            </a:endParaRPr>
          </a:p>
          <a:p>
            <a:pPr>
              <a:defRPr/>
            </a:pPr>
            <a:r>
              <a:rPr lang="en-US" sz="5400" b="1" dirty="0" err="1">
                <a:solidFill>
                  <a:srgbClr val="FF0000"/>
                </a:solidFill>
                <a:latin typeface="Times New Roman" panose="02020603050405020304" pitchFamily="18" charset="0"/>
                <a:cs typeface="Times New Roman" panose="02020603050405020304" pitchFamily="18" charset="0"/>
              </a:rPr>
              <a:t>Nhà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yêu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nước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Nguyễn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Trung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Trực</a:t>
            </a:r>
            <a:endParaRPr lang="en-US" sz="5400" b="1" dirty="0">
              <a:solidFill>
                <a:srgbClr val="FF0000"/>
              </a:solidFill>
              <a:latin typeface="Times New Roman" panose="02020603050405020304" pitchFamily="18" charset="0"/>
              <a:cs typeface="Times New Roman" panose="02020603050405020304" pitchFamily="18" charset="0"/>
            </a:endParaRPr>
          </a:p>
          <a:p>
            <a:pPr>
              <a:defRPr/>
            </a:pPr>
            <a:r>
              <a:rPr lang="en-US" sz="5400" b="1" dirty="0" err="1">
                <a:solidFill>
                  <a:srgbClr val="FF0000"/>
                </a:solidFill>
                <a:latin typeface="Times New Roman" panose="02020603050405020304" pitchFamily="18" charset="0"/>
                <a:cs typeface="Times New Roman" panose="02020603050405020304" pitchFamily="18" charset="0"/>
              </a:rPr>
              <a:t>Cánh</a:t>
            </a:r>
            <a:r>
              <a:rPr lang="en-US" sz="5400" b="1" dirty="0">
                <a:solidFill>
                  <a:srgbClr val="FF0000"/>
                </a:solidFill>
                <a:latin typeface="Times New Roman" panose="02020603050405020304" pitchFamily="18" charset="0"/>
                <a:cs typeface="Times New Roman" panose="02020603050405020304" pitchFamily="18" charset="0"/>
              </a:rPr>
              <a:t> cam </a:t>
            </a:r>
            <a:r>
              <a:rPr lang="en-US" sz="5400" b="1" dirty="0" err="1">
                <a:solidFill>
                  <a:srgbClr val="FF0000"/>
                </a:solidFill>
                <a:latin typeface="Times New Roman" panose="02020603050405020304" pitchFamily="18" charset="0"/>
                <a:cs typeface="Times New Roman" panose="02020603050405020304" pitchFamily="18" charset="0"/>
              </a:rPr>
              <a:t>lạc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mẹ</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 name="Group 5">
            <a:extLst>
              <a:ext uri="{FF2B5EF4-FFF2-40B4-BE49-F238E27FC236}">
                <a16:creationId xmlns:a16="http://schemas.microsoft.com/office/drawing/2014/main" id="{A9D2858D-7620-4F4D-A337-84893BC6C091}"/>
              </a:ext>
            </a:extLst>
          </p:cNvPr>
          <p:cNvGrpSpPr>
            <a:grpSpLocks/>
          </p:cNvGrpSpPr>
          <p:nvPr/>
        </p:nvGrpSpPr>
        <p:grpSpPr bwMode="auto">
          <a:xfrm>
            <a:off x="139700" y="5387975"/>
            <a:ext cx="12141200" cy="1470025"/>
            <a:chOff x="96" y="3394"/>
            <a:chExt cx="5664" cy="926"/>
          </a:xfrm>
        </p:grpSpPr>
        <p:pic>
          <p:nvPicPr>
            <p:cNvPr id="5" name="Picture 6" descr="GRANS024">
              <a:extLst>
                <a:ext uri="{FF2B5EF4-FFF2-40B4-BE49-F238E27FC236}">
                  <a16:creationId xmlns:a16="http://schemas.microsoft.com/office/drawing/2014/main" id="{53EB21B5-10D9-46D0-91B9-A218CBAC70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GRANS024">
              <a:extLst>
                <a:ext uri="{FF2B5EF4-FFF2-40B4-BE49-F238E27FC236}">
                  <a16:creationId xmlns:a16="http://schemas.microsoft.com/office/drawing/2014/main" id="{79749B9C-332D-4B70-B759-D9994A7E95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a:extLst>
              <a:ext uri="{FF2B5EF4-FFF2-40B4-BE49-F238E27FC236}">
                <a16:creationId xmlns:a16="http://schemas.microsoft.com/office/drawing/2014/main" id="{EB4CFAF1-5B47-47AB-ACB4-F6E54E420DA7}"/>
              </a:ext>
            </a:extLst>
          </p:cNvPr>
          <p:cNvPicPr>
            <a:picLocks noChangeAspect="1"/>
          </p:cNvPicPr>
          <p:nvPr/>
        </p:nvPicPr>
        <p:blipFill>
          <a:blip r:embed="rId3"/>
          <a:stretch>
            <a:fillRect/>
          </a:stretch>
        </p:blipFill>
        <p:spPr>
          <a:xfrm>
            <a:off x="41990" y="0"/>
            <a:ext cx="1460239" cy="1605539"/>
          </a:xfrm>
          <a:prstGeom prst="rect">
            <a:avLst/>
          </a:prstGeom>
        </p:spPr>
      </p:pic>
      <p:pic>
        <p:nvPicPr>
          <p:cNvPr id="8" name="Picture 5" descr="Picture1">
            <a:extLst>
              <a:ext uri="{FF2B5EF4-FFF2-40B4-BE49-F238E27FC236}">
                <a16:creationId xmlns:a16="http://schemas.microsoft.com/office/drawing/2014/main" id="{8C834B6D-3599-4F9C-B227-E5C753861F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714302" y="-224896"/>
            <a:ext cx="1252802" cy="170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01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1434905" y="2095911"/>
            <a:ext cx="8609428"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486400" algn="l"/>
              </a:tabLst>
              <a:defRPr/>
            </a:pPr>
            <a:r>
              <a:rPr kumimoji="0" lang="en-US" sz="3600" b="1" i="0" u="none" strike="noStrike" kern="1200" cap="none" spc="0" normalizeH="0" baseline="0" noProof="0" dirty="0">
                <a:ln>
                  <a:noFill/>
                </a:ln>
                <a:solidFill>
                  <a:srgbClr val="C00000"/>
                </a:solidFill>
                <a:effectLst/>
                <a:uLnTx/>
                <a:uFillTx/>
                <a:latin typeface="Times New Roman" pitchFamily="18" charset="0"/>
                <a:ea typeface="Times New Roman" pitchFamily="18" charset="0"/>
                <a:cs typeface="Times New Roman" pitchFamily="18" charset="0"/>
              </a:rPr>
              <a:t>Hai </a:t>
            </a:r>
            <a:r>
              <a:rPr kumimoji="0" lang="en-US" sz="3600" b="1" i="0" u="none" strike="noStrike" kern="1200" cap="none" spc="0" normalizeH="0" baseline="0" noProof="0" dirty="0" err="1">
                <a:ln>
                  <a:noFill/>
                </a:ln>
                <a:solidFill>
                  <a:srgbClr val="C00000"/>
                </a:solidFill>
                <a:effectLst/>
                <a:uLnTx/>
                <a:uFillTx/>
                <a:latin typeface="Times New Roman" pitchFamily="18" charset="0"/>
                <a:ea typeface="Times New Roman" pitchFamily="18" charset="0"/>
                <a:cs typeface="Times New Roman" pitchFamily="18" charset="0"/>
              </a:rPr>
              <a:t>bài</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chính</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tả</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này</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các</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em</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viết</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vào</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vở</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Chính</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tả</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và</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trình</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bày</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đúng</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đẹp</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bài</a:t>
            </a:r>
            <a:r>
              <a:rPr kumimoji="0" lang="en-US" sz="3600" b="1" i="0" u="none" strike="noStrike" kern="1200" cap="none" spc="0" normalizeH="0" noProof="0" dirty="0">
                <a:ln>
                  <a:noFill/>
                </a:ln>
                <a:solidFill>
                  <a:srgbClr val="C00000"/>
                </a:solidFill>
                <a:effectLst/>
                <a:uLnTx/>
                <a:uFillTx/>
                <a:latin typeface="Times New Roman" pitchFamily="18" charset="0"/>
                <a:ea typeface="Times New Roman" pitchFamily="18" charset="0"/>
                <a:cs typeface="Times New Roman" pitchFamily="18" charset="0"/>
              </a:rPr>
              <a:t> </a:t>
            </a:r>
            <a:r>
              <a:rPr kumimoji="0" lang="en-US" sz="3600" b="1" i="0" u="none" strike="noStrike" kern="1200" cap="none" spc="0" normalizeH="0" noProof="0" dirty="0" err="1">
                <a:ln>
                  <a:noFill/>
                </a:ln>
                <a:solidFill>
                  <a:srgbClr val="C00000"/>
                </a:solidFill>
                <a:effectLst/>
                <a:uLnTx/>
                <a:uFillTx/>
                <a:latin typeface="Times New Roman" pitchFamily="18" charset="0"/>
                <a:ea typeface="Times New Roman" pitchFamily="18" charset="0"/>
                <a:cs typeface="Times New Roman" pitchFamily="18" charset="0"/>
              </a:rPr>
              <a:t>viết</a:t>
            </a:r>
            <a:endParaRPr kumimoji="0" lang="en-US" sz="3600" b="1" i="0" u="none" strike="noStrike" kern="1200" cap="none" spc="0" normalizeH="0" baseline="0" noProof="0" dirty="0">
              <a:ln>
                <a:noFill/>
              </a:ln>
              <a:solidFill>
                <a:srgbClr val="FF66CC"/>
              </a:solidFill>
              <a:effectLst/>
              <a:uLnTx/>
              <a:uFillTx/>
              <a:latin typeface="Times New Roman" pitchFamily="18" charset="0"/>
              <a:cs typeface="Times New Roman" pitchFamily="18" charset="0"/>
            </a:endParaRPr>
          </a:p>
        </p:txBody>
      </p:sp>
      <p:sp>
        <p:nvSpPr>
          <p:cNvPr id="10" name="Text Box 9"/>
          <p:cNvSpPr txBox="1">
            <a:spLocks noChangeArrowheads="1"/>
          </p:cNvSpPr>
          <p:nvPr/>
        </p:nvSpPr>
        <p:spPr bwMode="auto">
          <a:xfrm>
            <a:off x="430745" y="254000"/>
            <a:ext cx="11460163" cy="14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marL="0" marR="0" lvl="0" indent="0" algn="ctr" defTabSz="1306513" rtl="0" eaLnBrk="1" fontAlgn="auto" latinLnBrk="0" hangingPunct="1">
              <a:lnSpc>
                <a:spcPct val="100000"/>
              </a:lnSpc>
              <a:spcBef>
                <a:spcPct val="0"/>
              </a:spcBef>
              <a:spcAft>
                <a:spcPts val="0"/>
              </a:spcAft>
              <a:buClrTx/>
              <a:buSzTx/>
              <a:buFontTx/>
              <a:buNone/>
              <a:tabLst/>
              <a:defRPr/>
            </a:pPr>
            <a:r>
              <a:rPr kumimoji="0" lang="en-US" altLang="en-US" sz="2800" b="1" i="0" u="sng"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Chính</a:t>
            </a:r>
            <a:r>
              <a:rPr kumimoji="0" lang="en-US" altLang="en-US" sz="2800" b="1" i="0" u="sng"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2800" b="1" i="0" u="sng"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tả</a:t>
            </a:r>
            <a:r>
              <a:rPr kumimoji="0" lang="en-US" altLang="en-US" sz="2800" b="1" i="0" u="sng"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2800" b="1" i="0"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r>
              <a:rPr kumimoji="0" lang="en-US" altLang="en-US" sz="2800" b="1" i="0"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Nghe</a:t>
            </a:r>
            <a:r>
              <a:rPr kumimoji="0" lang="en-US" altLang="en-US" sz="2800" b="1" i="0"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 </a:t>
            </a:r>
            <a:r>
              <a:rPr kumimoji="0" lang="en-US" altLang="en-US" sz="2800" b="1" i="0"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viết</a:t>
            </a:r>
            <a:r>
              <a:rPr kumimoji="0" lang="en-US" altLang="en-US" sz="2800" b="1" i="0"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p>
          <a:p>
            <a:pPr marL="0" marR="0" lvl="0" indent="0" algn="l" defTabSz="1306513"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2800" b="1" i="0"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Nhà</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nước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Nguyễn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Trung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Trực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p>
          <a:p>
            <a:pPr marL="0" marR="0" lvl="0" indent="0" algn="l" defTabSz="1306513" rtl="0" eaLnBrk="1" fontAlgn="auto" latinLnBrk="0" hangingPunct="1">
              <a:lnSpc>
                <a:spcPct val="100000"/>
              </a:lnSpc>
              <a:spcBef>
                <a:spcPct val="0"/>
              </a:spcBef>
              <a:spcAft>
                <a:spcPts val="0"/>
              </a:spcAft>
              <a:buClrTx/>
              <a:buSzTx/>
              <a:buFontTx/>
              <a:buNone/>
              <a:tabLst/>
              <a:defRPr/>
            </a:pPr>
            <a:r>
              <a:rPr lang="en-US" altLang="en-US" sz="2800" b="1" dirty="0">
                <a:solidFill>
                  <a:srgbClr val="FF0000"/>
                </a:solidFill>
                <a:latin typeface="Times New Roman" panose="02020603050405020304"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Cánh</a:t>
            </a:r>
            <a:r>
              <a:rPr kumimoji="0" lang="en-US" alt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cam </a:t>
            </a:r>
            <a:r>
              <a:rPr kumimoji="0" lang="en-US" alt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lạc</a:t>
            </a:r>
            <a:r>
              <a:rPr kumimoji="0" lang="en-US" alt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mẹ</a:t>
            </a:r>
            <a:endPar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00844508"/>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a:xfrm>
            <a:off x="1159808" y="1653293"/>
            <a:ext cx="3348211" cy="584775"/>
          </a:xfrm>
          <a:prstGeom prst="rect">
            <a:avLst/>
          </a:prstGeom>
        </p:spPr>
        <p:txBody>
          <a:bodyPr wrap="square">
            <a:spAutoFit/>
          </a:bodyPr>
          <a:lstStyle/>
          <a:p>
            <a:pPr algn="just">
              <a:tabLst>
                <a:tab pos="5486400" algn="l"/>
              </a:tabLst>
            </a:pPr>
            <a:r>
              <a:rPr lang="en-US" sz="3200" b="1">
                <a:solidFill>
                  <a:srgbClr val="C00000"/>
                </a:solidFill>
                <a:latin typeface="Times New Roman" pitchFamily="18" charset="0"/>
                <a:ea typeface="Times New Roman" pitchFamily="18" charset="0"/>
                <a:cs typeface="Times New Roman" pitchFamily="18" charset="0"/>
              </a:rPr>
              <a:t> Luyện tập</a:t>
            </a:r>
            <a:r>
              <a:rPr lang="en-US" sz="3200" b="1" dirty="0">
                <a:solidFill>
                  <a:srgbClr val="C00000"/>
                </a:solidFill>
                <a:latin typeface="Times New Roman" pitchFamily="18" charset="0"/>
                <a:ea typeface="Times New Roman" pitchFamily="18" charset="0"/>
                <a:cs typeface="Times New Roman" pitchFamily="18" charset="0"/>
              </a:rPr>
              <a:t>:</a:t>
            </a:r>
          </a:p>
        </p:txBody>
      </p:sp>
      <p:sp>
        <p:nvSpPr>
          <p:cNvPr id="2" name="Rectangle 1"/>
          <p:cNvSpPr/>
          <p:nvPr/>
        </p:nvSpPr>
        <p:spPr>
          <a:xfrm>
            <a:off x="1304376" y="2102687"/>
            <a:ext cx="10305032" cy="2554545"/>
          </a:xfrm>
          <a:prstGeom prst="rect">
            <a:avLst/>
          </a:prstGeom>
        </p:spPr>
        <p:txBody>
          <a:bodyPr wrap="square">
            <a:spAutoFit/>
          </a:bodyPr>
          <a:lstStyle/>
          <a:p>
            <a:r>
              <a:rPr lang="en-US" sz="3200" b="1" u="sng">
                <a:solidFill>
                  <a:srgbClr val="C00000"/>
                </a:solidFill>
                <a:latin typeface="Times New Roman" pitchFamily="18" charset="0"/>
                <a:cs typeface="Times New Roman" pitchFamily="18" charset="0"/>
              </a:rPr>
              <a:t>Bài 2 (Trang 6)</a:t>
            </a:r>
            <a:r>
              <a:rPr lang="en-US" sz="3200" b="1">
                <a:solidFill>
                  <a:srgbClr val="C00000"/>
                </a:solidFill>
                <a:latin typeface="Times New Roman" pitchFamily="18" charset="0"/>
                <a:cs typeface="Times New Roman" pitchFamily="18" charset="0"/>
              </a:rPr>
              <a:t>: </a:t>
            </a:r>
            <a:r>
              <a:rPr lang="en-US" sz="3200" b="1">
                <a:solidFill>
                  <a:srgbClr val="002060"/>
                </a:solidFill>
                <a:latin typeface="Times New Roman" pitchFamily="18" charset="0"/>
                <a:cs typeface="Times New Roman" pitchFamily="18" charset="0"/>
              </a:rPr>
              <a:t>Tìm chữ cái thích hợp với mỗi chỗ trống để hoàn chỉnh bài thơ sau. </a:t>
            </a:r>
            <a:br>
              <a:rPr lang="en-US" sz="3200" b="1">
                <a:solidFill>
                  <a:srgbClr val="002060"/>
                </a:solidFill>
                <a:latin typeface="Times New Roman" pitchFamily="18" charset="0"/>
                <a:cs typeface="Times New Roman" pitchFamily="18" charset="0"/>
              </a:rPr>
            </a:br>
            <a:r>
              <a:rPr lang="en-US" sz="3200" b="1">
                <a:solidFill>
                  <a:srgbClr val="002060"/>
                </a:solidFill>
                <a:latin typeface="Times New Roman" pitchFamily="18" charset="0"/>
                <a:cs typeface="Times New Roman" pitchFamily="18" charset="0"/>
              </a:rPr>
              <a:t>        Biết rằng: </a:t>
            </a:r>
            <a:br>
              <a:rPr lang="en-US" sz="3200" b="1">
                <a:solidFill>
                  <a:srgbClr val="002060"/>
                </a:solidFill>
                <a:latin typeface="Times New Roman" pitchFamily="18" charset="0"/>
                <a:cs typeface="Times New Roman" pitchFamily="18" charset="0"/>
              </a:rPr>
            </a:br>
            <a:r>
              <a:rPr lang="en-US" sz="3200" b="1">
                <a:solidFill>
                  <a:srgbClr val="002060"/>
                </a:solidFill>
                <a:latin typeface="Times New Roman" pitchFamily="18" charset="0"/>
                <a:cs typeface="Times New Roman" pitchFamily="18" charset="0"/>
              </a:rPr>
              <a:t>        Chữ </a:t>
            </a:r>
            <a:r>
              <a:rPr lang="en-US" sz="3200" b="1">
                <a:solidFill>
                  <a:srgbClr val="FF0000"/>
                </a:solidFill>
                <a:latin typeface="Times New Roman" pitchFamily="18" charset="0"/>
                <a:cs typeface="Times New Roman" pitchFamily="18" charset="0"/>
              </a:rPr>
              <a:t>r</a:t>
            </a:r>
            <a:r>
              <a:rPr lang="en-US" sz="3200" b="1">
                <a:solidFill>
                  <a:srgbClr val="002060"/>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d</a:t>
            </a:r>
            <a:r>
              <a:rPr lang="en-US" sz="3200" b="1">
                <a:solidFill>
                  <a:srgbClr val="002060"/>
                </a:solidFill>
                <a:latin typeface="Times New Roman" pitchFamily="18" charset="0"/>
                <a:cs typeface="Times New Roman" pitchFamily="18" charset="0"/>
              </a:rPr>
              <a:t> hoặc </a:t>
            </a:r>
            <a:r>
              <a:rPr lang="en-US" sz="3200" b="1">
                <a:solidFill>
                  <a:srgbClr val="FF0000"/>
                </a:solidFill>
                <a:latin typeface="Times New Roman" pitchFamily="18" charset="0"/>
                <a:cs typeface="Times New Roman" pitchFamily="18" charset="0"/>
              </a:rPr>
              <a:t>gi</a:t>
            </a:r>
            <a:br>
              <a:rPr lang="en-US" sz="3200" b="1">
                <a:solidFill>
                  <a:srgbClr val="002060"/>
                </a:solidFill>
                <a:latin typeface="Times New Roman" pitchFamily="18" charset="0"/>
                <a:cs typeface="Times New Roman" pitchFamily="18" charset="0"/>
              </a:rPr>
            </a:br>
            <a:r>
              <a:rPr lang="en-US" sz="3200" b="1">
                <a:solidFill>
                  <a:srgbClr val="002060"/>
                </a:solidFill>
                <a:latin typeface="Times New Roman" pitchFamily="18" charset="0"/>
                <a:cs typeface="Times New Roman" pitchFamily="18" charset="0"/>
              </a:rPr>
              <a:t>        Chữ </a:t>
            </a:r>
            <a:r>
              <a:rPr lang="en-US" sz="3200" b="1">
                <a:solidFill>
                  <a:srgbClr val="FF0000"/>
                </a:solidFill>
                <a:latin typeface="Times New Roman" pitchFamily="18" charset="0"/>
                <a:cs typeface="Times New Roman" pitchFamily="18" charset="0"/>
              </a:rPr>
              <a:t>o</a:t>
            </a:r>
            <a:r>
              <a:rPr lang="en-US" sz="3200" b="1">
                <a:solidFill>
                  <a:srgbClr val="002060"/>
                </a:solidFill>
                <a:latin typeface="Times New Roman" pitchFamily="18" charset="0"/>
                <a:cs typeface="Times New Roman" pitchFamily="18" charset="0"/>
              </a:rPr>
              <a:t> hoặc </a:t>
            </a:r>
            <a:r>
              <a:rPr lang="en-US" sz="3200" b="1">
                <a:solidFill>
                  <a:srgbClr val="FF0000"/>
                </a:solidFill>
                <a:latin typeface="Times New Roman" pitchFamily="18" charset="0"/>
                <a:cs typeface="Times New Roman" pitchFamily="18" charset="0"/>
              </a:rPr>
              <a:t>ô</a:t>
            </a:r>
            <a:r>
              <a:rPr lang="en-US" sz="3200" b="1">
                <a:solidFill>
                  <a:srgbClr val="002060"/>
                </a:solidFill>
                <a:latin typeface="Times New Roman" pitchFamily="18" charset="0"/>
                <a:cs typeface="Times New Roman" pitchFamily="18" charset="0"/>
              </a:rPr>
              <a:t> (thêm dấu thanh thích hợp)</a:t>
            </a:r>
          </a:p>
        </p:txBody>
      </p:sp>
      <p:sp>
        <p:nvSpPr>
          <p:cNvPr id="25" name="Text Box 5"/>
          <p:cNvSpPr txBox="1">
            <a:spLocks noChangeArrowheads="1"/>
          </p:cNvSpPr>
          <p:nvPr/>
        </p:nvSpPr>
        <p:spPr bwMode="auto">
          <a:xfrm>
            <a:off x="1632850" y="3570500"/>
            <a:ext cx="359091" cy="5847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chemeClr val="bg1"/>
                </a:solidFill>
                <a:latin typeface="Times New Roman" pitchFamily="18" charset="0"/>
                <a:cs typeface="Times New Roman" pitchFamily="18" charset="0"/>
              </a:rPr>
              <a:t>1</a:t>
            </a:r>
          </a:p>
        </p:txBody>
      </p:sp>
      <p:sp>
        <p:nvSpPr>
          <p:cNvPr id="26" name="Text Box 6"/>
          <p:cNvSpPr txBox="1">
            <a:spLocks noChangeArrowheads="1"/>
          </p:cNvSpPr>
          <p:nvPr/>
        </p:nvSpPr>
        <p:spPr bwMode="auto">
          <a:xfrm>
            <a:off x="1632850" y="4040400"/>
            <a:ext cx="359091" cy="5847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990000"/>
                </a:solidFill>
                <a:latin typeface="Times New Roman" pitchFamily="18" charset="0"/>
                <a:cs typeface="Times New Roman" pitchFamily="18" charset="0"/>
              </a:rPr>
              <a:t>2</a:t>
            </a:r>
          </a:p>
        </p:txBody>
      </p:sp>
    </p:spTree>
    <p:extLst>
      <p:ext uri="{BB962C8B-B14F-4D97-AF65-F5344CB8AC3E}">
        <p14:creationId xmlns:p14="http://schemas.microsoft.com/office/powerpoint/2010/main" val="11151304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Rectangle 5"/>
          <p:cNvSpPr txBox="1">
            <a:spLocks noChangeArrowheads="1"/>
          </p:cNvSpPr>
          <p:nvPr/>
        </p:nvSpPr>
        <p:spPr>
          <a:xfrm>
            <a:off x="1999833" y="834189"/>
            <a:ext cx="10192168" cy="60238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990000"/>
                </a:solidFill>
                <a:latin typeface="Times New Roman" pitchFamily="18" charset="0"/>
                <a:cs typeface="Times New Roman" pitchFamily="18" charset="0"/>
              </a:rPr>
              <a:t>		</a:t>
            </a:r>
          </a:p>
          <a:p>
            <a:pPr algn="l"/>
            <a:endParaRPr lang="en-US" sz="4000" b="1" i="1" dirty="0">
              <a:solidFill>
                <a:srgbClr val="990000"/>
              </a:solidFill>
              <a:latin typeface="Times New Roman" pitchFamily="18" charset="0"/>
              <a:cs typeface="Times New Roman" pitchFamily="18" charset="0"/>
            </a:endParaRPr>
          </a:p>
          <a:p>
            <a:pPr algn="l"/>
            <a:endParaRPr lang="en-US" sz="4000" b="1" i="1" dirty="0">
              <a:solidFill>
                <a:srgbClr val="990000"/>
              </a:solidFill>
              <a:latin typeface="Times New Roman" pitchFamily="18" charset="0"/>
              <a:cs typeface="Times New Roman" pitchFamily="18" charset="0"/>
            </a:endParaRPr>
          </a:p>
          <a:p>
            <a:pPr algn="l"/>
            <a:r>
              <a:rPr lang="en-US" sz="4000" b="1" i="1" dirty="0">
                <a:solidFill>
                  <a:srgbClr val="990000"/>
                </a:solidFill>
                <a:latin typeface="Times New Roman" pitchFamily="18" charset="0"/>
                <a:cs typeface="Times New Roman" pitchFamily="18" charset="0"/>
              </a:rPr>
              <a:t>		</a:t>
            </a:r>
            <a:r>
              <a:rPr lang="en-US" sz="4000" b="1" i="1" dirty="0" err="1">
                <a:solidFill>
                  <a:srgbClr val="990000"/>
                </a:solidFill>
                <a:latin typeface="Times New Roman" pitchFamily="18" charset="0"/>
                <a:cs typeface="Times New Roman" pitchFamily="18" charset="0"/>
              </a:rPr>
              <a:t>Tháng</a:t>
            </a:r>
            <a:r>
              <a:rPr lang="en-US" sz="4000" b="1" i="1" dirty="0">
                <a:solidFill>
                  <a:srgbClr val="990000"/>
                </a:solidFill>
                <a:latin typeface="Times New Roman" pitchFamily="18" charset="0"/>
                <a:cs typeface="Times New Roman" pitchFamily="18" charset="0"/>
              </a:rPr>
              <a:t> </a:t>
            </a:r>
            <a:r>
              <a:rPr lang="en-US" sz="4000" b="1" i="1" dirty="0" err="1">
                <a:solidFill>
                  <a:srgbClr val="990000"/>
                </a:solidFill>
                <a:latin typeface="Times New Roman" pitchFamily="18" charset="0"/>
                <a:cs typeface="Times New Roman" pitchFamily="18" charset="0"/>
              </a:rPr>
              <a:t>giêng</a:t>
            </a:r>
            <a:r>
              <a:rPr lang="en-US" sz="4000" b="1" i="1" dirty="0">
                <a:solidFill>
                  <a:srgbClr val="990000"/>
                </a:solidFill>
                <a:latin typeface="Times New Roman" pitchFamily="18" charset="0"/>
                <a:cs typeface="Times New Roman" pitchFamily="18" charset="0"/>
              </a:rPr>
              <a:t> </a:t>
            </a:r>
            <a:r>
              <a:rPr lang="en-US" sz="4000" b="1" i="1" dirty="0" err="1">
                <a:solidFill>
                  <a:srgbClr val="990000"/>
                </a:solidFill>
                <a:latin typeface="Times New Roman" pitchFamily="18" charset="0"/>
                <a:cs typeface="Times New Roman" pitchFamily="18" charset="0"/>
              </a:rPr>
              <a:t>của</a:t>
            </a:r>
            <a:r>
              <a:rPr lang="en-US" sz="4000" b="1" i="1" dirty="0">
                <a:solidFill>
                  <a:srgbClr val="990000"/>
                </a:solidFill>
                <a:latin typeface="Times New Roman" pitchFamily="18" charset="0"/>
                <a:cs typeface="Times New Roman" pitchFamily="18" charset="0"/>
              </a:rPr>
              <a:t> </a:t>
            </a:r>
            <a:r>
              <a:rPr lang="en-US" sz="4000" b="1" i="1" dirty="0" err="1">
                <a:solidFill>
                  <a:srgbClr val="990000"/>
                </a:solidFill>
                <a:latin typeface="Times New Roman" pitchFamily="18" charset="0"/>
                <a:cs typeface="Times New Roman" pitchFamily="18" charset="0"/>
              </a:rPr>
              <a:t>bé</a:t>
            </a:r>
            <a:endParaRPr lang="en-US" sz="4000" b="1" i="1" dirty="0">
              <a:solidFill>
                <a:srgbClr val="990000"/>
              </a:solidFill>
              <a:latin typeface="Times New Roman" pitchFamily="18" charset="0"/>
              <a:cs typeface="Times New Roman" pitchFamily="18" charset="0"/>
            </a:endParaRPr>
          </a:p>
          <a:p>
            <a:pPr algn="l"/>
            <a:br>
              <a:rPr lang="en-US" sz="4000" b="1" dirty="0">
                <a:solidFill>
                  <a:srgbClr val="990000"/>
                </a:solidFill>
                <a:latin typeface="Times New Roman" pitchFamily="18" charset="0"/>
                <a:cs typeface="Times New Roman" pitchFamily="18" charset="0"/>
              </a:rPr>
            </a:br>
            <a:r>
              <a:rPr lang="en-US" sz="4000" b="1" dirty="0">
                <a:solidFill>
                  <a:srgbClr val="990000"/>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Đồng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làng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vương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chút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heo</a:t>
            </a:r>
            <a:r>
              <a:rPr lang="en-US" sz="4000" b="1" dirty="0">
                <a:solidFill>
                  <a:srgbClr val="0000FF"/>
                </a:solidFill>
                <a:latin typeface="Times New Roman" pitchFamily="18" charset="0"/>
                <a:cs typeface="Times New Roman" pitchFamily="18" charset="0"/>
              </a:rPr>
              <a:t> may</a:t>
            </a:r>
            <a:br>
              <a:rPr lang="en-US" sz="4000" b="1" dirty="0">
                <a:solidFill>
                  <a:srgbClr val="0000FF"/>
                </a:solidFill>
                <a:latin typeface="Times New Roman" pitchFamily="18" charset="0"/>
                <a:cs typeface="Times New Roman" pitchFamily="18" charset="0"/>
              </a:rPr>
            </a:br>
            <a:r>
              <a:rPr lang="en-US" sz="4000" b="1" dirty="0" err="1">
                <a:solidFill>
                  <a:srgbClr val="0000FF"/>
                </a:solidFill>
                <a:latin typeface="Times New Roman" pitchFamily="18" charset="0"/>
                <a:cs typeface="Times New Roman" pitchFamily="18" charset="0"/>
              </a:rPr>
              <a:t>Mầm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tỉnh</a:t>
            </a:r>
            <a:r>
              <a:rPr lang="en-US" sz="4000" b="1" dirty="0">
                <a:solidFill>
                  <a:srgbClr val="0000FF"/>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a:t>
            </a:r>
            <a:r>
              <a:rPr lang="en-US" sz="4000" b="1" dirty="0" err="1">
                <a:solidFill>
                  <a:srgbClr val="0000FF"/>
                </a:solidFill>
                <a:latin typeface="Times New Roman" pitchFamily="18" charset="0"/>
                <a:cs typeface="Times New Roman" pitchFamily="18" charset="0"/>
              </a:rPr>
              <a:t>ấc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vườn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đầy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tiếng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chim</a:t>
            </a:r>
            <a:br>
              <a:rPr lang="en-US" sz="4000" b="1" dirty="0">
                <a:solidFill>
                  <a:srgbClr val="0000FF"/>
                </a:solidFill>
                <a:latin typeface="Times New Roman" pitchFamily="18" charset="0"/>
                <a:cs typeface="Times New Roman" pitchFamily="18" charset="0"/>
              </a:rPr>
            </a:b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Hạt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mưa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mải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miết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a:t>
            </a:r>
            <a:r>
              <a:rPr lang="en-US" sz="4000" b="1" dirty="0" err="1">
                <a:solidFill>
                  <a:srgbClr val="FF0000"/>
                </a:solidFill>
                <a:latin typeface="Times New Roman" pitchFamily="18" charset="0"/>
                <a:cs typeface="Times New Roman" pitchFamily="18" charset="0"/>
              </a:rPr>
              <a:t>ố</a:t>
            </a:r>
            <a:r>
              <a:rPr lang="en-US" sz="4000" b="1" dirty="0" err="1">
                <a:solidFill>
                  <a:srgbClr val="0000FF"/>
                </a:solidFill>
                <a:latin typeface="Times New Roman" pitchFamily="18" charset="0"/>
                <a:cs typeface="Times New Roman" pitchFamily="18" charset="0"/>
              </a:rPr>
              <a:t>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tìm</a:t>
            </a:r>
            <a:br>
              <a:rPr lang="en-US" sz="4000" b="1" dirty="0">
                <a:solidFill>
                  <a:srgbClr val="0000FF"/>
                </a:solidFill>
                <a:latin typeface="Times New Roman" pitchFamily="18" charset="0"/>
                <a:cs typeface="Times New Roman" pitchFamily="18" charset="0"/>
              </a:rPr>
            </a:br>
            <a:r>
              <a:rPr lang="en-US" sz="4000" b="1" dirty="0" err="1">
                <a:solidFill>
                  <a:srgbClr val="0000FF"/>
                </a:solidFill>
                <a:latin typeface="Times New Roman" pitchFamily="18" charset="0"/>
                <a:cs typeface="Times New Roman" pitchFamily="18" charset="0"/>
              </a:rPr>
              <a:t>Cây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đào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trước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cửa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lim</a:t>
            </a:r>
            <a:r>
              <a:rPr lang="en-US" sz="4000" b="1" dirty="0">
                <a:solidFill>
                  <a:srgbClr val="0000FF"/>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d</a:t>
            </a:r>
            <a:r>
              <a:rPr lang="en-US" sz="4000" b="1" dirty="0">
                <a:solidFill>
                  <a:srgbClr val="0000FF"/>
                </a:solidFill>
                <a:latin typeface="Times New Roman" pitchFamily="18" charset="0"/>
                <a:cs typeface="Times New Roman" pitchFamily="18" charset="0"/>
              </a:rPr>
              <a:t>im </a:t>
            </a:r>
            <a:r>
              <a:rPr lang="en-US" sz="4000" b="1" dirty="0" err="1">
                <a:solidFill>
                  <a:srgbClr val="0000FF"/>
                </a:solidFill>
                <a:latin typeface="Times New Roman" pitchFamily="18" charset="0"/>
                <a:cs typeface="Times New Roman" pitchFamily="18" charset="0"/>
              </a:rPr>
              <a:t>mắt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cười</a:t>
            </a:r>
            <a:br>
              <a:rPr lang="en-US" sz="4000" b="1" dirty="0">
                <a:solidFill>
                  <a:srgbClr val="0000FF"/>
                </a:solidFill>
                <a:latin typeface="Times New Roman" pitchFamily="18" charset="0"/>
                <a:cs typeface="Times New Roman" pitchFamily="18" charset="0"/>
              </a:rPr>
            </a:b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a:t>
            </a:r>
            <a:r>
              <a:rPr lang="en-US" sz="4000" b="1" dirty="0" err="1">
                <a:solidFill>
                  <a:srgbClr val="FF0000"/>
                </a:solidFill>
                <a:latin typeface="Times New Roman" pitchFamily="18" charset="0"/>
                <a:cs typeface="Times New Roman" pitchFamily="18" charset="0"/>
              </a:rPr>
              <a:t>o</a:t>
            </a:r>
            <a:r>
              <a:rPr lang="en-US" sz="4000" b="1" dirty="0" err="1">
                <a:solidFill>
                  <a:srgbClr val="0000FF"/>
                </a:solidFill>
                <a:latin typeface="Times New Roman" pitchFamily="18" charset="0"/>
                <a:cs typeface="Times New Roman" pitchFamily="18" charset="0"/>
              </a:rPr>
              <a:t>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từng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hạt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rơi</a:t>
            </a:r>
            <a:br>
              <a:rPr lang="en-US" sz="4000" b="1" dirty="0">
                <a:solidFill>
                  <a:srgbClr val="0000FF"/>
                </a:solidFill>
                <a:latin typeface="Times New Roman" pitchFamily="18" charset="0"/>
                <a:cs typeface="Times New Roman" pitchFamily="18" charset="0"/>
              </a:rPr>
            </a:br>
            <a:r>
              <a:rPr lang="en-US" sz="4000" b="1" dirty="0" err="1">
                <a:solidFill>
                  <a:srgbClr val="0000FF"/>
                </a:solidFill>
                <a:latin typeface="Times New Roman" pitchFamily="18" charset="0"/>
                <a:cs typeface="Times New Roman" pitchFamily="18" charset="0"/>
              </a:rPr>
              <a:t>Làm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thành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quả</a:t>
            </a:r>
            <a:r>
              <a:rPr lang="en-US" sz="4000" b="1" dirty="0">
                <a:solidFill>
                  <a:srgbClr val="0000FF"/>
                </a:solidFill>
                <a:latin typeface="Times New Roman" pitchFamily="18" charset="0"/>
                <a:cs typeface="Times New Roman" pitchFamily="18" charset="0"/>
              </a:rPr>
              <a:t> -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mặt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trời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mơ</a:t>
            </a:r>
            <a:br>
              <a:rPr lang="en-US" sz="4000" b="1" dirty="0">
                <a:solidFill>
                  <a:srgbClr val="0000FF"/>
                </a:solidFill>
                <a:latin typeface="Times New Roman" pitchFamily="18" charset="0"/>
                <a:cs typeface="Times New Roman" pitchFamily="18" charset="0"/>
              </a:rPr>
            </a:b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Tháng</a:t>
            </a:r>
            <a:r>
              <a:rPr lang="en-US" sz="4000" b="1" dirty="0">
                <a:solidFill>
                  <a:srgbClr val="0000FF"/>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a:t>
            </a:r>
            <a:r>
              <a:rPr lang="en-US" sz="4000" b="1" dirty="0" err="1">
                <a:solidFill>
                  <a:srgbClr val="0000FF"/>
                </a:solidFill>
                <a:latin typeface="Times New Roman" pitchFamily="18" charset="0"/>
                <a:cs typeface="Times New Roman" pitchFamily="18" charset="0"/>
              </a:rPr>
              <a:t>êng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đến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tự</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bao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giờ</a:t>
            </a:r>
            <a:r>
              <a:rPr lang="en-US" sz="4000" b="1" dirty="0">
                <a:solidFill>
                  <a:srgbClr val="0000FF"/>
                </a:solidFill>
                <a:latin typeface="Times New Roman" pitchFamily="18" charset="0"/>
                <a:cs typeface="Times New Roman" pitchFamily="18" charset="0"/>
              </a:rPr>
              <a:t>?</a:t>
            </a:r>
            <a:br>
              <a:rPr lang="en-US" sz="4000" b="1" dirty="0">
                <a:solidFill>
                  <a:srgbClr val="0000FF"/>
                </a:solidFill>
                <a:latin typeface="Times New Roman" pitchFamily="18" charset="0"/>
                <a:cs typeface="Times New Roman" pitchFamily="18" charset="0"/>
              </a:rPr>
            </a:br>
            <a:r>
              <a:rPr lang="en-US" sz="4000" b="1" dirty="0" err="1">
                <a:solidFill>
                  <a:srgbClr val="0000FF"/>
                </a:solidFill>
                <a:latin typeface="Times New Roman" pitchFamily="18" charset="0"/>
                <a:cs typeface="Times New Roman" pitchFamily="18" charset="0"/>
              </a:rPr>
              <a:t>Đất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trời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viết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tiếp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bài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a:t>
            </a:r>
            <a:r>
              <a:rPr lang="en-US" sz="4000" b="1" dirty="0" err="1">
                <a:solidFill>
                  <a:srgbClr val="FF0000"/>
                </a:solidFill>
                <a:latin typeface="Times New Roman" pitchFamily="18" charset="0"/>
                <a:cs typeface="Times New Roman" pitchFamily="18" charset="0"/>
              </a:rPr>
              <a:t>ọ</a:t>
            </a:r>
            <a:r>
              <a:rPr lang="en-US" sz="4000" b="1" dirty="0" err="1">
                <a:solidFill>
                  <a:srgbClr val="0000FF"/>
                </a:solidFill>
                <a:latin typeface="Times New Roman" pitchFamily="18" charset="0"/>
                <a:cs typeface="Times New Roman" pitchFamily="18" charset="0"/>
              </a:rPr>
              <a:t>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ngào</a:t>
            </a:r>
            <a:r>
              <a:rPr lang="en-US" sz="4000" b="1" dirty="0">
                <a:solidFill>
                  <a:srgbClr val="0000FF"/>
                </a:solidFill>
                <a:latin typeface="Times New Roman" pitchFamily="18" charset="0"/>
                <a:cs typeface="Times New Roman" pitchFamily="18" charset="0"/>
              </a:rPr>
              <a:t>.</a:t>
            </a:r>
            <a:br>
              <a:rPr lang="en-US" sz="4000" b="1" dirty="0">
                <a:solidFill>
                  <a:srgbClr val="0000FF"/>
                </a:solidFill>
                <a:latin typeface="Times New Roman" pitchFamily="18" charset="0"/>
                <a:cs typeface="Times New Roman" pitchFamily="18" charset="0"/>
              </a:rPr>
            </a:br>
            <a:r>
              <a:rPr lang="en-US" sz="4000" b="1" dirty="0">
                <a:solidFill>
                  <a:srgbClr val="0000FF"/>
                </a:solidFill>
                <a:latin typeface="Times New Roman" pitchFamily="18" charset="0"/>
                <a:cs typeface="Times New Roman" pitchFamily="18" charset="0"/>
              </a:rPr>
              <a:t>			 	                    </a:t>
            </a:r>
            <a:r>
              <a:rPr lang="en-US" sz="2400" b="1" i="1" dirty="0">
                <a:solidFill>
                  <a:srgbClr val="0000FF"/>
                </a:solidFill>
                <a:latin typeface="Times New Roman" pitchFamily="18" charset="0"/>
                <a:cs typeface="Times New Roman" pitchFamily="18" charset="0"/>
              </a:rPr>
              <a:t>Theo</a:t>
            </a:r>
            <a:r>
              <a:rPr lang="en-US" sz="4000" b="1" i="1" dirty="0">
                <a:solidFill>
                  <a:srgbClr val="0000FF"/>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Đỗ</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Quang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Huỳnh</a:t>
            </a:r>
            <a:br>
              <a:rPr lang="en-US" sz="2400" b="1" dirty="0">
                <a:solidFill>
                  <a:srgbClr val="002060"/>
                </a:solidFill>
                <a:latin typeface="Times New Roman" pitchFamily="18" charset="0"/>
                <a:cs typeface="Times New Roman" pitchFamily="18" charset="0"/>
              </a:rPr>
            </a:br>
            <a:endParaRPr lang="en-US" sz="2400" b="1" dirty="0">
              <a:solidFill>
                <a:srgbClr val="002060"/>
              </a:solidFill>
              <a:latin typeface="Times New Roman" pitchFamily="18" charset="0"/>
              <a:cs typeface="Times New Roman" pitchFamily="18" charset="0"/>
            </a:endParaRPr>
          </a:p>
        </p:txBody>
      </p:sp>
      <p:sp>
        <p:nvSpPr>
          <p:cNvPr id="28" name="Text Box 6"/>
          <p:cNvSpPr txBox="1">
            <a:spLocks noChangeArrowheads="1"/>
          </p:cNvSpPr>
          <p:nvPr/>
        </p:nvSpPr>
        <p:spPr bwMode="auto">
          <a:xfrm>
            <a:off x="5360079" y="2169304"/>
            <a:ext cx="381000" cy="46166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solidFill>
                  <a:schemeClr val="bg1"/>
                </a:solidFill>
                <a:latin typeface="Times New Roman" pitchFamily="18" charset="0"/>
                <a:cs typeface="Times New Roman" pitchFamily="18" charset="0"/>
              </a:rPr>
              <a:t>1</a:t>
            </a:r>
          </a:p>
        </p:txBody>
      </p:sp>
      <p:sp>
        <p:nvSpPr>
          <p:cNvPr id="29" name="Text Box 7"/>
          <p:cNvSpPr txBox="1">
            <a:spLocks noChangeArrowheads="1"/>
          </p:cNvSpPr>
          <p:nvPr/>
        </p:nvSpPr>
        <p:spPr bwMode="auto">
          <a:xfrm>
            <a:off x="7437120" y="2667615"/>
            <a:ext cx="304800" cy="46166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solidFill>
                  <a:srgbClr val="990000"/>
                </a:solidFill>
                <a:latin typeface="Times New Roman" pitchFamily="18" charset="0"/>
                <a:cs typeface="Times New Roman" pitchFamily="18" charset="0"/>
              </a:rPr>
              <a:t>2</a:t>
            </a:r>
          </a:p>
        </p:txBody>
      </p:sp>
      <p:sp>
        <p:nvSpPr>
          <p:cNvPr id="30" name="Text Box 8"/>
          <p:cNvSpPr txBox="1">
            <a:spLocks noChangeArrowheads="1"/>
          </p:cNvSpPr>
          <p:nvPr/>
        </p:nvSpPr>
        <p:spPr bwMode="auto">
          <a:xfrm>
            <a:off x="7056120" y="3320232"/>
            <a:ext cx="381000" cy="46166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chemeClr val="bg1"/>
                </a:solidFill>
                <a:latin typeface="Times New Roman" pitchFamily="18" charset="0"/>
                <a:cs typeface="Times New Roman" pitchFamily="18" charset="0"/>
              </a:rPr>
              <a:t>1</a:t>
            </a:r>
          </a:p>
        </p:txBody>
      </p:sp>
      <p:sp>
        <p:nvSpPr>
          <p:cNvPr id="31" name="Text Box 9"/>
          <p:cNvSpPr txBox="1">
            <a:spLocks noChangeArrowheads="1"/>
          </p:cNvSpPr>
          <p:nvPr/>
        </p:nvSpPr>
        <p:spPr bwMode="auto">
          <a:xfrm>
            <a:off x="4527976" y="4906943"/>
            <a:ext cx="381000" cy="46166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chemeClr val="bg1"/>
                </a:solidFill>
                <a:latin typeface="Times New Roman" pitchFamily="18" charset="0"/>
                <a:cs typeface="Times New Roman" pitchFamily="18" charset="0"/>
              </a:rPr>
              <a:t>1</a:t>
            </a:r>
          </a:p>
        </p:txBody>
      </p:sp>
      <p:sp>
        <p:nvSpPr>
          <p:cNvPr id="33" name="Text Box 11"/>
          <p:cNvSpPr txBox="1">
            <a:spLocks noChangeArrowheads="1"/>
          </p:cNvSpPr>
          <p:nvPr/>
        </p:nvSpPr>
        <p:spPr bwMode="auto">
          <a:xfrm>
            <a:off x="7999828" y="5509285"/>
            <a:ext cx="304800" cy="46166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solidFill>
                  <a:srgbClr val="990000"/>
                </a:solidFill>
                <a:latin typeface="Times New Roman" pitchFamily="18" charset="0"/>
                <a:cs typeface="Times New Roman" pitchFamily="18" charset="0"/>
              </a:rPr>
              <a:t>2</a:t>
            </a:r>
          </a:p>
        </p:txBody>
      </p:sp>
      <p:sp>
        <p:nvSpPr>
          <p:cNvPr id="34" name="Text Box 7"/>
          <p:cNvSpPr txBox="1">
            <a:spLocks noChangeArrowheads="1"/>
          </p:cNvSpPr>
          <p:nvPr/>
        </p:nvSpPr>
        <p:spPr bwMode="auto">
          <a:xfrm>
            <a:off x="4507523" y="3781897"/>
            <a:ext cx="304800" cy="46166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rgbClr val="990000"/>
                </a:solidFill>
                <a:latin typeface="Times New Roman" pitchFamily="18" charset="0"/>
                <a:cs typeface="Times New Roman" pitchFamily="18" charset="0"/>
              </a:rPr>
              <a:t>2</a:t>
            </a:r>
          </a:p>
        </p:txBody>
      </p:sp>
    </p:spTree>
    <p:extLst>
      <p:ext uri="{BB962C8B-B14F-4D97-AF65-F5344CB8AC3E}">
        <p14:creationId xmlns:p14="http://schemas.microsoft.com/office/powerpoint/2010/main" val="73211833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500"/>
                                        <p:tgtEl>
                                          <p:spTgt spid="33"/>
                                        </p:tgtEl>
                                      </p:cBhvr>
                                    </p:animEffect>
                                    <p:set>
                                      <p:cBhvr>
                                        <p:cTn id="3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1059925" y="1826613"/>
            <a:ext cx="3560201" cy="707886"/>
          </a:xfrm>
          <a:prstGeom prst="rect">
            <a:avLst/>
          </a:prstGeom>
        </p:spPr>
        <p:txBody>
          <a:bodyPr wrap="square">
            <a:spAutoFit/>
          </a:bodyPr>
          <a:lstStyle/>
          <a:p>
            <a:pPr algn="just">
              <a:tabLst>
                <a:tab pos="5486400" algn="l"/>
              </a:tabLst>
            </a:pPr>
            <a:r>
              <a:rPr lang="en-US" sz="4000" b="1" dirty="0" err="1">
                <a:solidFill>
                  <a:srgbClr val="C00000"/>
                </a:solidFill>
                <a:latin typeface="Times New Roman" pitchFamily="18" charset="0"/>
                <a:ea typeface="Times New Roman" pitchFamily="18" charset="0"/>
                <a:cs typeface="Times New Roman" pitchFamily="18" charset="0"/>
              </a:rPr>
              <a:t>Luyện</a:t>
            </a:r>
            <a:r>
              <a:rPr lang="en-US" sz="4000" b="1" dirty="0">
                <a:solidFill>
                  <a:srgbClr val="C00000"/>
                </a:solidFill>
                <a:latin typeface="Times New Roman" pitchFamily="18" charset="0"/>
                <a:ea typeface="Times New Roman" pitchFamily="18" charset="0"/>
                <a:cs typeface="Times New Roman" pitchFamily="18" charset="0"/>
              </a:rPr>
              <a:t> </a:t>
            </a:r>
            <a:r>
              <a:rPr lang="en-US" sz="4000" b="1" dirty="0" err="1">
                <a:solidFill>
                  <a:srgbClr val="C00000"/>
                </a:solidFill>
                <a:latin typeface="Times New Roman" pitchFamily="18" charset="0"/>
                <a:ea typeface="Times New Roman" pitchFamily="18" charset="0"/>
                <a:cs typeface="Times New Roman" pitchFamily="18" charset="0"/>
              </a:rPr>
              <a:t>tập</a:t>
            </a:r>
            <a:r>
              <a:rPr lang="en-US" sz="4000" b="1" dirty="0">
                <a:solidFill>
                  <a:srgbClr val="C00000"/>
                </a:solidFill>
                <a:latin typeface="Times New Roman" pitchFamily="18" charset="0"/>
                <a:ea typeface="Times New Roman" pitchFamily="18" charset="0"/>
                <a:cs typeface="Times New Roman" pitchFamily="18" charset="0"/>
              </a:rPr>
              <a:t>:</a:t>
            </a:r>
          </a:p>
        </p:txBody>
      </p:sp>
      <p:sp>
        <p:nvSpPr>
          <p:cNvPr id="14" name="Rectangle 9"/>
          <p:cNvSpPr>
            <a:spLocks noChangeArrowheads="1"/>
          </p:cNvSpPr>
          <p:nvPr/>
        </p:nvSpPr>
        <p:spPr bwMode="auto">
          <a:xfrm>
            <a:off x="1011394" y="2482854"/>
            <a:ext cx="10329309" cy="1077218"/>
          </a:xfrm>
          <a:prstGeom prst="rect">
            <a:avLst/>
          </a:prstGeom>
          <a:solidFill>
            <a:schemeClr val="bg1"/>
          </a:solidFill>
          <a:ln w="9525">
            <a:noFill/>
            <a:miter lim="800000"/>
            <a:headEnd/>
            <a:tailEnd/>
          </a:ln>
        </p:spPr>
        <p:txBody>
          <a:bodyPr wrap="square">
            <a:spAutoFit/>
          </a:bodyPr>
          <a:lstStyle/>
          <a:p>
            <a:r>
              <a:rPr lang="en-US" sz="3200" b="1" u="sng" dirty="0" err="1">
                <a:solidFill>
                  <a:srgbClr val="C00000"/>
                </a:solidFill>
                <a:latin typeface="Times New Roman" pitchFamily="18" charset="0"/>
                <a:cs typeface="Times New Roman" pitchFamily="18" charset="0"/>
              </a:rPr>
              <a:t>Bài</a:t>
            </a:r>
            <a:r>
              <a:rPr lang="en-US" sz="3200" b="1" u="sng" dirty="0">
                <a:solidFill>
                  <a:srgbClr val="C00000"/>
                </a:solidFill>
                <a:latin typeface="Times New Roman" pitchFamily="18" charset="0"/>
                <a:cs typeface="Times New Roman" pitchFamily="18" charset="0"/>
              </a:rPr>
              <a:t> 3a (</a:t>
            </a:r>
            <a:r>
              <a:rPr lang="en-US" sz="3200" b="1" u="sng" dirty="0" err="1">
                <a:solidFill>
                  <a:srgbClr val="C00000"/>
                </a:solidFill>
                <a:latin typeface="Times New Roman" pitchFamily="18" charset="0"/>
                <a:cs typeface="Times New Roman" pitchFamily="18" charset="0"/>
              </a:rPr>
              <a:t>Trang</a:t>
            </a:r>
            <a:r>
              <a:rPr lang="en-US" sz="3200" b="1" u="sng" dirty="0">
                <a:solidFill>
                  <a:srgbClr val="C00000"/>
                </a:solidFill>
                <a:latin typeface="Times New Roman" pitchFamily="18" charset="0"/>
                <a:cs typeface="Times New Roman" pitchFamily="18" charset="0"/>
              </a:rPr>
              <a:t> 7):</a:t>
            </a:r>
            <a:r>
              <a:rPr lang="en-US" sz="3200" b="1" dirty="0">
                <a:solidFill>
                  <a:srgbClr val="C0000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Tìm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bắt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đầu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bằng</a:t>
            </a:r>
            <a:r>
              <a:rPr lang="en-US" sz="3200" b="1" dirty="0">
                <a:solidFill>
                  <a:srgbClr val="002060"/>
                </a:solidFill>
                <a:latin typeface="Times New Roman" pitchFamily="18" charset="0"/>
                <a:cs typeface="Times New Roman" pitchFamily="18" charset="0"/>
              </a:rPr>
              <a:t> </a:t>
            </a:r>
            <a:r>
              <a:rPr lang="en-US" sz="3200" b="1" i="1" dirty="0">
                <a:solidFill>
                  <a:srgbClr val="C00000"/>
                </a:solidFill>
                <a:latin typeface="Times New Roman" pitchFamily="18" charset="0"/>
                <a:cs typeface="Times New Roman" pitchFamily="18" charset="0"/>
              </a:rPr>
              <a:t>r</a:t>
            </a:r>
            <a:r>
              <a:rPr lang="en-US" sz="3200" b="1" dirty="0">
                <a:solidFill>
                  <a:srgbClr val="002060"/>
                </a:solidFill>
                <a:latin typeface="Times New Roman" pitchFamily="18" charset="0"/>
                <a:cs typeface="Times New Roman" pitchFamily="18" charset="0"/>
              </a:rPr>
              <a:t>, </a:t>
            </a:r>
            <a:r>
              <a:rPr lang="en-US" sz="3200" b="1" i="1" dirty="0">
                <a:solidFill>
                  <a:srgbClr val="C00000"/>
                </a:solidFill>
                <a:latin typeface="Times New Roman" pitchFamily="18" charset="0"/>
                <a:cs typeface="Times New Roman" pitchFamily="18" charset="0"/>
              </a:rPr>
              <a:t>d</a:t>
            </a:r>
            <a:r>
              <a:rPr lang="en-US" sz="3200" b="1" dirty="0">
                <a:solidFill>
                  <a:srgbClr val="002060"/>
                </a:solidFill>
                <a:latin typeface="Times New Roman" pitchFamily="18" charset="0"/>
                <a:cs typeface="Times New Roman" pitchFamily="18" charset="0"/>
              </a:rPr>
              <a:t> hay </a:t>
            </a:r>
            <a:r>
              <a:rPr lang="en-US" sz="3200" b="1" i="1" dirty="0" err="1">
                <a:solidFill>
                  <a:srgbClr val="C00000"/>
                </a:solidFill>
                <a:latin typeface="Times New Roman" pitchFamily="18" charset="0"/>
                <a:cs typeface="Times New Roman" pitchFamily="18" charset="0"/>
              </a:rPr>
              <a:t>gi</a:t>
            </a:r>
            <a:r>
              <a:rPr lang="en-US" sz="3200" b="1" i="1" dirty="0">
                <a:solidFill>
                  <a:srgbClr val="C0000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thích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hợp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với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mỗi</a:t>
            </a:r>
            <a:r>
              <a:rPr lang="en-US" sz="3200" b="1" dirty="0">
                <a:solidFill>
                  <a:srgbClr val="002060"/>
                </a:solidFill>
                <a:latin typeface="Times New Roman" pitchFamily="18" charset="0"/>
                <a:cs typeface="Times New Roman" pitchFamily="18" charset="0"/>
              </a:rPr>
              <a:t> ô </a:t>
            </a:r>
            <a:r>
              <a:rPr lang="en-US" sz="3200" b="1" dirty="0" err="1">
                <a:solidFill>
                  <a:srgbClr val="002060"/>
                </a:solidFill>
                <a:latin typeface="Times New Roman" pitchFamily="18" charset="0"/>
                <a:cs typeface="Times New Roman" pitchFamily="18" charset="0"/>
              </a:rPr>
              <a:t>trống</a:t>
            </a:r>
            <a:r>
              <a:rPr lang="en-US" sz="3200" b="1" dirty="0">
                <a:solidFill>
                  <a:srgbClr val="00206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
        <p:nvSpPr>
          <p:cNvPr id="12" name="Text Box 9"/>
          <p:cNvSpPr txBox="1">
            <a:spLocks noChangeArrowheads="1"/>
          </p:cNvSpPr>
          <p:nvPr/>
        </p:nvSpPr>
        <p:spPr bwMode="auto">
          <a:xfrm>
            <a:off x="430745" y="3810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2800" b="1" u="sng" dirty="0" err="1">
                <a:solidFill>
                  <a:srgbClr val="0070C0"/>
                </a:solidFill>
                <a:latin typeface="Times New Roman" panose="02020603050405020304" pitchFamily="18" charset="0"/>
              </a:rPr>
              <a:t>Chính</a:t>
            </a:r>
            <a:r>
              <a:rPr lang="en-US" altLang="en-US" sz="2800" b="1" u="sng" dirty="0">
                <a:solidFill>
                  <a:srgbClr val="0070C0"/>
                </a:solidFill>
                <a:latin typeface="Times New Roman" panose="02020603050405020304" pitchFamily="18" charset="0"/>
              </a:rPr>
              <a:t> </a:t>
            </a:r>
            <a:r>
              <a:rPr lang="en-US" altLang="en-US" sz="2800" b="1" u="sng" dirty="0" err="1">
                <a:solidFill>
                  <a:srgbClr val="0070C0"/>
                </a:solidFill>
                <a:latin typeface="Times New Roman" panose="02020603050405020304" pitchFamily="18" charset="0"/>
              </a:rPr>
              <a:t>tả</a:t>
            </a:r>
            <a:r>
              <a:rPr lang="en-US" altLang="en-US" sz="2800" b="1" u="sng" dirty="0">
                <a:solidFill>
                  <a:srgbClr val="0070C0"/>
                </a:solidFill>
                <a:latin typeface="Times New Roman" panose="02020603050405020304" pitchFamily="18" charset="0"/>
              </a:rPr>
              <a:t> (</a:t>
            </a:r>
            <a:r>
              <a:rPr lang="en-US" altLang="en-US" sz="2800" b="1" u="sng" dirty="0" err="1">
                <a:solidFill>
                  <a:srgbClr val="0070C0"/>
                </a:solidFill>
                <a:latin typeface="Times New Roman" panose="02020603050405020304" pitchFamily="18" charset="0"/>
              </a:rPr>
              <a:t>Nghe</a:t>
            </a:r>
            <a:r>
              <a:rPr lang="en-US" altLang="en-US" sz="2800" b="1" u="sng" dirty="0">
                <a:solidFill>
                  <a:srgbClr val="0070C0"/>
                </a:solidFill>
                <a:latin typeface="Times New Roman" panose="02020603050405020304" pitchFamily="18" charset="0"/>
              </a:rPr>
              <a:t> - </a:t>
            </a:r>
            <a:r>
              <a:rPr lang="en-US" altLang="en-US" sz="2800" b="1" u="sng" dirty="0" err="1">
                <a:solidFill>
                  <a:srgbClr val="0070C0"/>
                </a:solidFill>
                <a:latin typeface="Times New Roman" panose="02020603050405020304" pitchFamily="18" charset="0"/>
              </a:rPr>
              <a:t>viết</a:t>
            </a:r>
            <a:r>
              <a:rPr lang="en-US" altLang="en-US" sz="2800" b="1" dirty="0">
                <a:solidFill>
                  <a:srgbClr val="0070C0"/>
                </a:solidFill>
                <a:latin typeface="Times New Roman" panose="02020603050405020304" pitchFamily="18" charset="0"/>
              </a:rPr>
              <a:t>)</a:t>
            </a:r>
          </a:p>
          <a:p>
            <a:pPr>
              <a:spcBef>
                <a:spcPct val="0"/>
              </a:spcBef>
              <a:buFontTx/>
              <a:buNone/>
            </a:pPr>
            <a:r>
              <a:rPr lang="en-US" altLang="en-US" sz="2800" b="1" dirty="0">
                <a:solidFill>
                  <a:srgbClr val="0070C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Nhà</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yêu</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nước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Nguyễn</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Trung</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Trực</a:t>
            </a:r>
            <a:endParaRPr lang="en-US" altLang="en-US" sz="3600" b="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1508317937"/>
      </p:ext>
    </p:extLst>
  </p:cSld>
  <p:clrMapOvr>
    <a:masterClrMapping/>
  </p:clrMapOvr>
  <p:transition spd="med">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0" y="0"/>
            <a:ext cx="12192000" cy="6858000"/>
          </a:xfrm>
        </p:spPr>
        <p:txBody>
          <a:bodyPr/>
          <a:lstStyle/>
          <a:p>
            <a:pPr algn="l"/>
            <a:r>
              <a:rPr lang="en-US" altLang="en-US" sz="2800" b="1" dirty="0">
                <a:solidFill>
                  <a:srgbClr val="0000FF"/>
                </a:solidFill>
                <a:latin typeface="Times New Roman" pitchFamily="18" charset="0"/>
                <a:cs typeface="Times New Roman" pitchFamily="18" charset="0"/>
              </a:rPr>
              <a:t>                                LÀM VIỆC CHO CẢ BA THỜI</a:t>
            </a:r>
            <a:br>
              <a:rPr lang="en-US" altLang="en-US" sz="2800" b="1" dirty="0">
                <a:solidFill>
                  <a:srgbClr val="0000FF"/>
                </a:solidFill>
                <a:latin typeface="Times New Roman" pitchFamily="18" charset="0"/>
                <a:cs typeface="Times New Roman" pitchFamily="18" charset="0"/>
              </a:rPr>
            </a:b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Có</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một</a:t>
            </a:r>
            <a:r>
              <a:rPr lang="en-US" altLang="en-US" sz="2800" b="1" dirty="0">
                <a:solidFill>
                  <a:srgbClr val="002060"/>
                </a:solidFill>
                <a:latin typeface="Times New Roman" pitchFamily="18" charset="0"/>
                <a:cs typeface="Times New Roman" pitchFamily="18" charset="0"/>
              </a:rPr>
              <a:t> con </a:t>
            </a:r>
            <a:r>
              <a:rPr lang="en-US" altLang="en-US" sz="2800" b="1" dirty="0" err="1">
                <a:solidFill>
                  <a:srgbClr val="002060"/>
                </a:solidFill>
                <a:latin typeface="Times New Roman" pitchFamily="18" charset="0"/>
                <a:cs typeface="Times New Roman" pitchFamily="18" charset="0"/>
              </a:rPr>
              <a:t>ve</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thấy</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bác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nông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dân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nọ</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việc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miệt</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mài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từ</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sáng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đến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tối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chẳng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lúc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nào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ngơi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liền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tò</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mò</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hỏi</a:t>
            </a:r>
            <a:r>
              <a:rPr lang="en-US" altLang="en-US" sz="2800" b="1" dirty="0">
                <a:solidFill>
                  <a:srgbClr val="002060"/>
                </a:solidFill>
                <a:latin typeface="Times New Roman" pitchFamily="18" charset="0"/>
                <a:cs typeface="Times New Roman" pitchFamily="18" charset="0"/>
              </a:rPr>
              <a:t>:</a:t>
            </a:r>
            <a:br>
              <a:rPr lang="en-US" altLang="en-US" sz="2800" b="1" dirty="0">
                <a:solidFill>
                  <a:srgbClr val="002060"/>
                </a:solidFill>
                <a:latin typeface="Times New Roman" pitchFamily="18" charset="0"/>
                <a:cs typeface="Times New Roman" pitchFamily="18" charset="0"/>
              </a:rPr>
            </a:br>
            <a:r>
              <a:rPr lang="en-US" altLang="en-US" sz="2800" b="1" dirty="0">
                <a:solidFill>
                  <a:srgbClr val="002060"/>
                </a:solidFill>
                <a:latin typeface="Times New Roman" pitchFamily="18" charset="0"/>
                <a:cs typeface="Times New Roman" pitchFamily="18" charset="0"/>
              </a:rPr>
              <a:t>	- </a:t>
            </a:r>
            <a:r>
              <a:rPr lang="en-US" altLang="en-US" sz="2800" b="1" dirty="0" err="1">
                <a:solidFill>
                  <a:srgbClr val="002060"/>
                </a:solidFill>
                <a:latin typeface="Times New Roman" pitchFamily="18" charset="0"/>
                <a:cs typeface="Times New Roman" pitchFamily="18" charset="0"/>
              </a:rPr>
              <a:t>Bác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việc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quần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quật</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như</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thế</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để</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gì</a:t>
            </a:r>
            <a:r>
              <a:rPr lang="en-US" altLang="en-US" sz="2800" b="1" dirty="0">
                <a:solidFill>
                  <a:srgbClr val="002060"/>
                </a:solidFill>
                <a:latin typeface="Times New Roman" pitchFamily="18" charset="0"/>
                <a:cs typeface="Times New Roman" pitchFamily="18" charset="0"/>
              </a:rPr>
              <a:t>?</a:t>
            </a:r>
            <a:br>
              <a:rPr lang="en-US" altLang="en-US" sz="2800" b="1" dirty="0">
                <a:solidFill>
                  <a:srgbClr val="002060"/>
                </a:solidFill>
                <a:latin typeface="Times New Roman" pitchFamily="18" charset="0"/>
                <a:cs typeface="Times New Roman" pitchFamily="18" charset="0"/>
              </a:rPr>
            </a:b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Bác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nông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dân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đáp</a:t>
            </a:r>
            <a:r>
              <a:rPr lang="en-US" altLang="en-US" sz="2800" b="1" dirty="0">
                <a:solidFill>
                  <a:srgbClr val="002060"/>
                </a:solidFill>
                <a:latin typeface="Times New Roman" pitchFamily="18" charset="0"/>
                <a:cs typeface="Times New Roman" pitchFamily="18" charset="0"/>
              </a:rPr>
              <a:t>:</a:t>
            </a:r>
            <a:br>
              <a:rPr lang="en-US" altLang="en-US" sz="2800" b="1" dirty="0">
                <a:solidFill>
                  <a:srgbClr val="002060"/>
                </a:solidFill>
                <a:latin typeface="Times New Roman" pitchFamily="18" charset="0"/>
                <a:cs typeface="Times New Roman" pitchFamily="18" charset="0"/>
              </a:rPr>
            </a:br>
            <a:r>
              <a:rPr lang="en-US" altLang="en-US" sz="2800" b="1" dirty="0">
                <a:solidFill>
                  <a:srgbClr val="002060"/>
                </a:solidFill>
                <a:latin typeface="Times New Roman" pitchFamily="18" charset="0"/>
                <a:cs typeface="Times New Roman" pitchFamily="18" charset="0"/>
              </a:rPr>
              <a:t>	- </a:t>
            </a:r>
            <a:r>
              <a:rPr lang="en-US" altLang="en-US" sz="2800" b="1" dirty="0" err="1">
                <a:solidFill>
                  <a:srgbClr val="002060"/>
                </a:solidFill>
                <a:latin typeface="Times New Roman" pitchFamily="18" charset="0"/>
                <a:cs typeface="Times New Roman" pitchFamily="18" charset="0"/>
              </a:rPr>
              <a:t>Tôi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cho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cả</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ba</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thời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nên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không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thể</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ngừng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tay</a:t>
            </a:r>
            <a:r>
              <a:rPr lang="en-US" altLang="en-US" sz="2800" b="1" dirty="0">
                <a:solidFill>
                  <a:srgbClr val="002060"/>
                </a:solidFill>
                <a:latin typeface="Times New Roman" pitchFamily="18" charset="0"/>
                <a:cs typeface="Times New Roman" pitchFamily="18" charset="0"/>
              </a:rPr>
              <a:t>.</a:t>
            </a:r>
            <a:br>
              <a:rPr lang="en-US" altLang="en-US" sz="2800" b="1" dirty="0">
                <a:solidFill>
                  <a:srgbClr val="002060"/>
                </a:solidFill>
                <a:latin typeface="Times New Roman" pitchFamily="18" charset="0"/>
                <a:cs typeface="Times New Roman" pitchFamily="18" charset="0"/>
              </a:rPr>
            </a:b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Ve</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nghĩ</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mãi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không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ra</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lại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hỏi</a:t>
            </a:r>
            <a:r>
              <a:rPr lang="en-US" altLang="en-US" sz="2800" b="1" dirty="0">
                <a:solidFill>
                  <a:srgbClr val="002060"/>
                </a:solidFill>
                <a:latin typeface="Times New Roman" pitchFamily="18" charset="0"/>
                <a:cs typeface="Times New Roman" pitchFamily="18" charset="0"/>
              </a:rPr>
              <a:t>:</a:t>
            </a:r>
            <a:br>
              <a:rPr lang="en-US" altLang="en-US" sz="2800" b="1" dirty="0">
                <a:solidFill>
                  <a:srgbClr val="002060"/>
                </a:solidFill>
                <a:latin typeface="Times New Roman" pitchFamily="18" charset="0"/>
                <a:cs typeface="Times New Roman" pitchFamily="18" charset="0"/>
              </a:rPr>
            </a:br>
            <a:r>
              <a:rPr lang="en-US" altLang="en-US" sz="2800" b="1" dirty="0">
                <a:solidFill>
                  <a:srgbClr val="002060"/>
                </a:solidFill>
                <a:latin typeface="Times New Roman" pitchFamily="18" charset="0"/>
                <a:cs typeface="Times New Roman" pitchFamily="18" charset="0"/>
              </a:rPr>
              <a:t>	- </a:t>
            </a:r>
            <a:r>
              <a:rPr lang="en-US" altLang="en-US" sz="2800" b="1" dirty="0" err="1">
                <a:solidFill>
                  <a:srgbClr val="002060"/>
                </a:solidFill>
                <a:latin typeface="Times New Roman" pitchFamily="18" charset="0"/>
                <a:cs typeface="Times New Roman" pitchFamily="18" charset="0"/>
              </a:rPr>
              <a:t>Thế</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nào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việc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cho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cả</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ba</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thời</a:t>
            </a:r>
            <a:r>
              <a:rPr lang="en-US" altLang="en-US" sz="2800" b="1" dirty="0">
                <a:solidFill>
                  <a:srgbClr val="002060"/>
                </a:solidFill>
                <a:latin typeface="Times New Roman" pitchFamily="18" charset="0"/>
                <a:cs typeface="Times New Roman" pitchFamily="18" charset="0"/>
              </a:rPr>
              <a:t>?</a:t>
            </a:r>
            <a:br>
              <a:rPr lang="en-US" altLang="en-US" sz="2800" b="1" dirty="0">
                <a:solidFill>
                  <a:srgbClr val="002060"/>
                </a:solidFill>
                <a:latin typeface="Times New Roman" pitchFamily="18" charset="0"/>
                <a:cs typeface="Times New Roman" pitchFamily="18" charset="0"/>
              </a:rPr>
            </a:br>
            <a:r>
              <a:rPr lang="en-US" altLang="en-US" sz="2800" b="1" dirty="0" err="1">
                <a:solidFill>
                  <a:srgbClr val="002060"/>
                </a:solidFill>
                <a:latin typeface="Times New Roman" pitchFamily="18" charset="0"/>
                <a:cs typeface="Times New Roman" pitchFamily="18" charset="0"/>
              </a:rPr>
              <a:t>Bác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nông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dân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ôn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tồn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giảng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giải</a:t>
            </a:r>
            <a:r>
              <a:rPr lang="en-US" altLang="en-US" sz="2800" b="1" dirty="0">
                <a:solidFill>
                  <a:srgbClr val="002060"/>
                </a:solidFill>
                <a:latin typeface="Times New Roman" pitchFamily="18" charset="0"/>
                <a:cs typeface="Times New Roman" pitchFamily="18" charset="0"/>
              </a:rPr>
              <a:t>:</a:t>
            </a:r>
            <a:br>
              <a:rPr lang="en-US" altLang="en-US" sz="2800" b="1" dirty="0">
                <a:solidFill>
                  <a:srgbClr val="002060"/>
                </a:solidFill>
                <a:latin typeface="Times New Roman" pitchFamily="18" charset="0"/>
                <a:cs typeface="Times New Roman" pitchFamily="18" charset="0"/>
              </a:rPr>
            </a:br>
            <a:r>
              <a:rPr lang="en-US" altLang="en-US" sz="2800" b="1" dirty="0">
                <a:solidFill>
                  <a:srgbClr val="002060"/>
                </a:solidFill>
                <a:latin typeface="Times New Roman" pitchFamily="18" charset="0"/>
                <a:cs typeface="Times New Roman" pitchFamily="18" charset="0"/>
              </a:rPr>
              <a:t>	- </a:t>
            </a:r>
            <a:r>
              <a:rPr lang="en-US" altLang="en-US" sz="2800" b="1" dirty="0" err="1">
                <a:solidFill>
                  <a:srgbClr val="002060"/>
                </a:solidFill>
                <a:latin typeface="Times New Roman" pitchFamily="18" charset="0"/>
                <a:cs typeface="Times New Roman" pitchFamily="18" charset="0"/>
              </a:rPr>
              <a:t>Trước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hết</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tôi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phải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việc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để</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nuôi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thân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Đó</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việc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cho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hiện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tại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Nhà</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tôi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còn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bố</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mẹ</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già</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việc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để</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phụng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dưỡng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bố</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mẹ</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vì</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quá</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khứ</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Còn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để</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nuôi</a:t>
            </a:r>
            <a:r>
              <a:rPr lang="en-US" altLang="en-US" sz="2800" b="1" dirty="0">
                <a:solidFill>
                  <a:srgbClr val="002060"/>
                </a:solidFill>
                <a:latin typeface="Times New Roman" pitchFamily="18" charset="0"/>
                <a:cs typeface="Times New Roman" pitchFamily="18" charset="0"/>
              </a:rPr>
              <a:t> con </a:t>
            </a:r>
            <a:r>
              <a:rPr lang="en-US" altLang="en-US" sz="2800" b="1" dirty="0" err="1">
                <a:solidFill>
                  <a:srgbClr val="002060"/>
                </a:solidFill>
                <a:latin typeface="Times New Roman" pitchFamily="18" charset="0"/>
                <a:cs typeface="Times New Roman" pitchFamily="18" charset="0"/>
              </a:rPr>
              <a:t>là</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dành</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dụm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cho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tương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lai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Sau</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này</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tôi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già</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các</a:t>
            </a:r>
            <a:r>
              <a:rPr lang="en-US" altLang="en-US" sz="2800" b="1" dirty="0">
                <a:solidFill>
                  <a:srgbClr val="002060"/>
                </a:solidFill>
                <a:latin typeface="Times New Roman" pitchFamily="18" charset="0"/>
                <a:cs typeface="Times New Roman" pitchFamily="18" charset="0"/>
              </a:rPr>
              <a:t> con </a:t>
            </a:r>
            <a:r>
              <a:rPr lang="en-US" altLang="en-US" sz="2800" b="1" dirty="0" err="1">
                <a:solidFill>
                  <a:srgbClr val="002060"/>
                </a:solidFill>
                <a:latin typeface="Times New Roman" pitchFamily="18" charset="0"/>
                <a:cs typeface="Times New Roman" pitchFamily="18" charset="0"/>
              </a:rPr>
              <a:t>tôi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lại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nuôi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tôi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như</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bây</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giờ</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tôi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đang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phụng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dưỡng</a:t>
            </a:r>
            <a:r>
              <a:rPr lang="en-US" altLang="en-US" sz="2800" b="1" dirty="0">
                <a:solidFill>
                  <a:srgbClr val="002060"/>
                </a:solidFill>
                <a:latin typeface="Times New Roman" pitchFamily="18" charset="0"/>
                <a:cs typeface="Times New Roman" pitchFamily="18" charset="0"/>
              </a:rPr>
              <a:t> cha </a:t>
            </a:r>
            <a:r>
              <a:rPr lang="en-US" altLang="en-US" sz="2800" b="1" dirty="0" err="1">
                <a:solidFill>
                  <a:srgbClr val="002060"/>
                </a:solidFill>
                <a:latin typeface="Times New Roman" pitchFamily="18" charset="0"/>
                <a:cs typeface="Times New Roman" pitchFamily="18" charset="0"/>
              </a:rPr>
              <a:t>mẹ</a:t>
            </a:r>
            <a:r>
              <a:rPr lang="en-US" altLang="en-US" sz="2800" b="1" dirty="0">
                <a:solidFill>
                  <a:srgbClr val="002060"/>
                </a:solidFill>
                <a:latin typeface="Times New Roman" pitchFamily="18" charset="0"/>
                <a:cs typeface="Times New Roman" pitchFamily="18" charset="0"/>
              </a:rPr>
              <a:t>.</a:t>
            </a:r>
            <a:br>
              <a:rPr lang="en-US" altLang="en-US" sz="2800" b="1" dirty="0">
                <a:solidFill>
                  <a:srgbClr val="002060"/>
                </a:solidFill>
                <a:latin typeface="Times New Roman" pitchFamily="18" charset="0"/>
                <a:cs typeface="Times New Roman" pitchFamily="18" charset="0"/>
              </a:rPr>
            </a:br>
            <a:r>
              <a:rPr lang="en-US" altLang="en-US" sz="2800" b="1" dirty="0">
                <a:solidFill>
                  <a:srgbClr val="002060"/>
                </a:solidFill>
                <a:latin typeface="Times New Roman" pitchFamily="18" charset="0"/>
                <a:cs typeface="Times New Roman" pitchFamily="18" charset="0"/>
              </a:rPr>
              <a:t>		          TRUYỆN VUI DÂN GIAN THẾ GIỚI</a:t>
            </a:r>
          </a:p>
        </p:txBody>
      </p:sp>
      <p:sp>
        <p:nvSpPr>
          <p:cNvPr id="2" name="Rounded Rectangle 1"/>
          <p:cNvSpPr/>
          <p:nvPr/>
        </p:nvSpPr>
        <p:spPr>
          <a:xfrm>
            <a:off x="3898232" y="3009900"/>
            <a:ext cx="508000" cy="381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3"/>
          <p:cNvSpPr/>
          <p:nvPr/>
        </p:nvSpPr>
        <p:spPr>
          <a:xfrm>
            <a:off x="4152232" y="3886200"/>
            <a:ext cx="855133"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2892926" y="4762500"/>
            <a:ext cx="609600" cy="381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657377" y="5205663"/>
            <a:ext cx="903706" cy="304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764771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xit" presetSubtype="32" fill="hold" grpId="0" nodeType="clickEffect">
                                  <p:stCondLst>
                                    <p:cond delay="0"/>
                                  </p:stCondLst>
                                  <p:childTnLst>
                                    <p:animEffect transition="out" filter="plus(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xit" presetSubtype="32" fill="hold" grpId="0" nodeType="clickEffect">
                                  <p:stCondLst>
                                    <p:cond delay="0"/>
                                  </p:stCondLst>
                                  <p:childTnLst>
                                    <p:animEffect transition="out" filter="plus(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xit" presetSubtype="32" fill="hold" grpId="0" nodeType="clickEffect">
                                  <p:stCondLst>
                                    <p:cond delay="0"/>
                                  </p:stCondLst>
                                  <p:childTnLst>
                                    <p:animEffect transition="out" filter="plus(out)">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xit" presetSubtype="32" fill="hold" grpId="0" nodeType="clickEffect">
                                  <p:stCondLst>
                                    <p:cond delay="0"/>
                                  </p:stCondLst>
                                  <p:childTnLst>
                                    <p:animEffect transition="out" filter="plus(out)">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1539824" y="1666221"/>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dirty="0">
                <a:solidFill>
                  <a:srgbClr val="660066"/>
                </a:solidFill>
              </a:rPr>
              <a:t>                                  </a:t>
            </a:r>
            <a:r>
              <a:rPr lang="en-US" altLang="en-US" sz="2400" b="1" dirty="0" err="1">
                <a:solidFill>
                  <a:srgbClr val="C00000"/>
                </a:solidFill>
              </a:rPr>
              <a:t>Giữa</a:t>
            </a:r>
            <a:r>
              <a:rPr lang="en-US" altLang="en-US" sz="2400" b="1" dirty="0">
                <a:solidFill>
                  <a:srgbClr val="C00000"/>
                </a:solidFill>
              </a:rPr>
              <a:t> </a:t>
            </a:r>
            <a:r>
              <a:rPr lang="en-US" altLang="en-US" sz="2400" b="1" dirty="0" err="1">
                <a:solidFill>
                  <a:srgbClr val="C00000"/>
                </a:solidFill>
              </a:rPr>
              <a:t>cơn</a:t>
            </a:r>
            <a:r>
              <a:rPr lang="en-US" altLang="en-US" sz="2400" b="1" dirty="0">
                <a:solidFill>
                  <a:srgbClr val="C00000"/>
                </a:solidFill>
              </a:rPr>
              <a:t> </a:t>
            </a:r>
            <a:r>
              <a:rPr lang="en-US" altLang="en-US" sz="2400" b="1" dirty="0" err="1">
                <a:solidFill>
                  <a:srgbClr val="C00000"/>
                </a:solidFill>
              </a:rPr>
              <a:t>hoạn</a:t>
            </a:r>
            <a:r>
              <a:rPr lang="en-US" altLang="en-US" sz="2400" b="1" dirty="0">
                <a:solidFill>
                  <a:srgbClr val="C00000"/>
                </a:solidFill>
              </a:rPr>
              <a:t> </a:t>
            </a:r>
            <a:r>
              <a:rPr lang="en-US" altLang="en-US" sz="2400" b="1" dirty="0" err="1">
                <a:solidFill>
                  <a:srgbClr val="C00000"/>
                </a:solidFill>
              </a:rPr>
              <a:t>nạn</a:t>
            </a:r>
            <a:br>
              <a:rPr lang="en-US" altLang="en-US" sz="2400" b="1" dirty="0">
                <a:solidFill>
                  <a:srgbClr val="C00000"/>
                </a:solidFill>
              </a:rPr>
            </a:br>
            <a:r>
              <a:rPr lang="en-US" altLang="en-US" sz="2400" dirty="0">
                <a:solidFill>
                  <a:srgbClr val="000000"/>
                </a:solidFill>
              </a:rPr>
              <a:t>               </a:t>
            </a:r>
            <a:r>
              <a:rPr lang="en-US" altLang="en-US" sz="2400" b="1" dirty="0" err="1">
                <a:solidFill>
                  <a:srgbClr val="000000"/>
                </a:solidFill>
              </a:rPr>
              <a:t>Một</a:t>
            </a:r>
            <a:r>
              <a:rPr lang="en-US" altLang="en-US" sz="2400" b="1" dirty="0">
                <a:solidFill>
                  <a:srgbClr val="000000"/>
                </a:solidFill>
              </a:rPr>
              <a:t> </a:t>
            </a:r>
            <a:r>
              <a:rPr lang="en-US" altLang="en-US" sz="2400" b="1" dirty="0" err="1">
                <a:solidFill>
                  <a:srgbClr val="000000"/>
                </a:solidFill>
              </a:rPr>
              <a:t>chiếc</a:t>
            </a:r>
            <a:r>
              <a:rPr lang="en-US" altLang="en-US" sz="2400" b="1" dirty="0">
                <a:solidFill>
                  <a:srgbClr val="000000"/>
                </a:solidFill>
              </a:rPr>
              <a:t> </a:t>
            </a:r>
            <a:r>
              <a:rPr lang="en-US" altLang="en-US" sz="2400" b="1" dirty="0" err="1">
                <a:solidFill>
                  <a:srgbClr val="000000"/>
                </a:solidFill>
              </a:rPr>
              <a:t>thuyền</a:t>
            </a:r>
            <a:r>
              <a:rPr lang="en-US" altLang="en-US" sz="2400" b="1" dirty="0">
                <a:solidFill>
                  <a:srgbClr val="000000"/>
                </a:solidFill>
              </a:rPr>
              <a:t> …a </a:t>
            </a:r>
            <a:r>
              <a:rPr lang="en-US" altLang="en-US" sz="2400" b="1" dirty="0" err="1">
                <a:solidFill>
                  <a:srgbClr val="000000"/>
                </a:solidFill>
              </a:rPr>
              <a:t>đến</a:t>
            </a:r>
            <a:r>
              <a:rPr lang="en-US" altLang="en-US" sz="2400" b="1" dirty="0">
                <a:solidFill>
                  <a:srgbClr val="000000"/>
                </a:solidFill>
              </a:rPr>
              <a:t> ….</a:t>
            </a:r>
            <a:r>
              <a:rPr lang="en-US" altLang="en-US" sz="2400" b="1" dirty="0" err="1">
                <a:solidFill>
                  <a:srgbClr val="000000"/>
                </a:solidFill>
              </a:rPr>
              <a:t>ữa</a:t>
            </a:r>
            <a:r>
              <a:rPr lang="en-US" altLang="en-US" sz="2400" b="1" dirty="0">
                <a:solidFill>
                  <a:srgbClr val="000000"/>
                </a:solidFill>
              </a:rPr>
              <a:t> …</a:t>
            </a:r>
            <a:r>
              <a:rPr lang="en-US" altLang="en-US" sz="2400" b="1" dirty="0" err="1">
                <a:solidFill>
                  <a:srgbClr val="000000"/>
                </a:solidFill>
              </a:rPr>
              <a:t>òng</a:t>
            </a:r>
            <a:r>
              <a:rPr lang="en-US" altLang="en-US" sz="2400" b="1" dirty="0">
                <a:solidFill>
                  <a:srgbClr val="000000"/>
                </a:solidFill>
              </a:rPr>
              <a:t> </a:t>
            </a:r>
            <a:r>
              <a:rPr lang="en-US" altLang="en-US" sz="2400" b="1" dirty="0" err="1">
                <a:solidFill>
                  <a:srgbClr val="000000"/>
                </a:solidFill>
              </a:rPr>
              <a:t>sông</a:t>
            </a:r>
            <a:r>
              <a:rPr lang="en-US" altLang="en-US" sz="2400" b="1" dirty="0">
                <a:solidFill>
                  <a:srgbClr val="000000"/>
                </a:solidFill>
              </a:rPr>
              <a:t> </a:t>
            </a:r>
            <a:r>
              <a:rPr lang="en-US" altLang="en-US" sz="2400" b="1" dirty="0" err="1">
                <a:solidFill>
                  <a:srgbClr val="000000"/>
                </a:solidFill>
              </a:rPr>
              <a:t>thì</a:t>
            </a:r>
            <a:r>
              <a:rPr lang="en-US" altLang="en-US" sz="2400" b="1" dirty="0">
                <a:solidFill>
                  <a:srgbClr val="000000"/>
                </a:solidFill>
              </a:rPr>
              <a:t> </a:t>
            </a:r>
            <a:r>
              <a:rPr lang="en-US" altLang="en-US" sz="2400" b="1" dirty="0" err="1">
                <a:solidFill>
                  <a:srgbClr val="000000"/>
                </a:solidFill>
              </a:rPr>
              <a:t>bị</a:t>
            </a:r>
            <a:r>
              <a:rPr lang="en-US" altLang="en-US" sz="2400" b="1" dirty="0">
                <a:solidFill>
                  <a:srgbClr val="000000"/>
                </a:solidFill>
              </a:rPr>
              <a:t> …ò. </a:t>
            </a:r>
            <a:r>
              <a:rPr lang="en-US" altLang="en-US" sz="2400" b="1" dirty="0" err="1">
                <a:solidFill>
                  <a:srgbClr val="000000"/>
                </a:solidFill>
              </a:rPr>
              <a:t>Chỉ</a:t>
            </a:r>
            <a:r>
              <a:rPr lang="en-US" altLang="en-US" sz="2400" b="1" dirty="0">
                <a:solidFill>
                  <a:srgbClr val="000000"/>
                </a:solidFill>
              </a:rPr>
              <a:t> </a:t>
            </a:r>
            <a:r>
              <a:rPr lang="en-US" altLang="en-US" sz="2400" b="1" dirty="0" err="1">
                <a:solidFill>
                  <a:srgbClr val="000000"/>
                </a:solidFill>
              </a:rPr>
              <a:t>trong</a:t>
            </a:r>
            <a:r>
              <a:rPr lang="en-US" altLang="en-US" sz="2400" b="1" dirty="0">
                <a:solidFill>
                  <a:srgbClr val="000000"/>
                </a:solidFill>
              </a:rPr>
              <a:t> </a:t>
            </a:r>
            <a:r>
              <a:rPr lang="en-US" altLang="en-US" sz="2400" b="1" dirty="0" err="1">
                <a:solidFill>
                  <a:srgbClr val="000000"/>
                </a:solidFill>
              </a:rPr>
              <a:t>nháy</a:t>
            </a:r>
            <a:r>
              <a:rPr lang="en-US" altLang="en-US" sz="2400" b="1" dirty="0">
                <a:solidFill>
                  <a:srgbClr val="000000"/>
                </a:solidFill>
              </a:rPr>
              <a:t> </a:t>
            </a:r>
            <a:r>
              <a:rPr lang="en-US" altLang="en-US" sz="2400" b="1" dirty="0" err="1">
                <a:solidFill>
                  <a:srgbClr val="000000"/>
                </a:solidFill>
              </a:rPr>
              <a:t>mắt</a:t>
            </a:r>
            <a:r>
              <a:rPr lang="en-US" altLang="en-US" sz="2400" b="1" dirty="0">
                <a:solidFill>
                  <a:srgbClr val="000000"/>
                </a:solidFill>
              </a:rPr>
              <a:t>, </a:t>
            </a:r>
            <a:r>
              <a:rPr lang="en-US" altLang="en-US" sz="2400" b="1" dirty="0" err="1">
                <a:solidFill>
                  <a:srgbClr val="000000"/>
                </a:solidFill>
              </a:rPr>
              <a:t>thuyền</a:t>
            </a:r>
            <a:r>
              <a:rPr lang="en-US" altLang="en-US" sz="2400" b="1" dirty="0">
                <a:solidFill>
                  <a:srgbClr val="000000"/>
                </a:solidFill>
              </a:rPr>
              <a:t> </a:t>
            </a:r>
            <a:r>
              <a:rPr lang="en-US" altLang="en-US" sz="2400" b="1" dirty="0" err="1">
                <a:solidFill>
                  <a:srgbClr val="000000"/>
                </a:solidFill>
              </a:rPr>
              <a:t>đã</a:t>
            </a:r>
            <a:r>
              <a:rPr lang="en-US" altLang="en-US" sz="2400" b="1" dirty="0">
                <a:solidFill>
                  <a:srgbClr val="000000"/>
                </a:solidFill>
              </a:rPr>
              <a:t> </a:t>
            </a:r>
            <a:r>
              <a:rPr lang="en-US" altLang="en-US" sz="2400" b="1" dirty="0" err="1">
                <a:solidFill>
                  <a:srgbClr val="000000"/>
                </a:solidFill>
              </a:rPr>
              <a:t>ngập</a:t>
            </a:r>
            <a:r>
              <a:rPr lang="en-US" altLang="en-US" sz="2400" b="1" dirty="0">
                <a:solidFill>
                  <a:srgbClr val="000000"/>
                </a:solidFill>
              </a:rPr>
              <a:t> </a:t>
            </a:r>
            <a:r>
              <a:rPr lang="en-US" altLang="en-US" sz="2400" b="1" dirty="0" err="1">
                <a:solidFill>
                  <a:srgbClr val="000000"/>
                </a:solidFill>
              </a:rPr>
              <a:t>nước</a:t>
            </a:r>
            <a:r>
              <a:rPr lang="en-US" altLang="en-US" sz="2400" b="1" dirty="0">
                <a:solidFill>
                  <a:srgbClr val="000000"/>
                </a:solidFill>
              </a:rPr>
              <a:t>.</a:t>
            </a:r>
          </a:p>
          <a:p>
            <a:pPr eaLnBrk="1" fontAlgn="base" hangingPunct="1">
              <a:spcBef>
                <a:spcPct val="50000"/>
              </a:spcBef>
              <a:spcAft>
                <a:spcPct val="0"/>
              </a:spcAft>
            </a:pPr>
            <a:r>
              <a:rPr lang="en-US" altLang="en-US" sz="2400" b="1" dirty="0" err="1">
                <a:solidFill>
                  <a:srgbClr val="000000"/>
                </a:solidFill>
              </a:rPr>
              <a:t>Hành</a:t>
            </a:r>
            <a:r>
              <a:rPr lang="en-US" altLang="en-US" sz="2400" b="1" dirty="0">
                <a:solidFill>
                  <a:srgbClr val="000000"/>
                </a:solidFill>
              </a:rPr>
              <a:t> </a:t>
            </a:r>
            <a:r>
              <a:rPr lang="en-US" altLang="en-US" sz="2400" b="1" dirty="0" err="1">
                <a:solidFill>
                  <a:srgbClr val="000000"/>
                </a:solidFill>
              </a:rPr>
              <a:t>khách</a:t>
            </a:r>
            <a:r>
              <a:rPr lang="en-US" altLang="en-US" sz="2400" b="1" dirty="0">
                <a:solidFill>
                  <a:srgbClr val="000000"/>
                </a:solidFill>
              </a:rPr>
              <a:t> </a:t>
            </a:r>
            <a:r>
              <a:rPr lang="en-US" altLang="en-US" sz="2400" b="1" dirty="0" err="1">
                <a:solidFill>
                  <a:srgbClr val="000000"/>
                </a:solidFill>
              </a:rPr>
              <a:t>nhốn</a:t>
            </a:r>
            <a:r>
              <a:rPr lang="en-US" altLang="en-US" sz="2400" b="1" dirty="0">
                <a:solidFill>
                  <a:srgbClr val="000000"/>
                </a:solidFill>
              </a:rPr>
              <a:t> </a:t>
            </a:r>
            <a:r>
              <a:rPr lang="en-US" altLang="en-US" sz="2400" b="1" dirty="0" err="1">
                <a:solidFill>
                  <a:srgbClr val="000000"/>
                </a:solidFill>
              </a:rPr>
              <a:t>nháo</a:t>
            </a:r>
            <a:r>
              <a:rPr lang="en-US" altLang="en-US" sz="2400" b="1" dirty="0">
                <a:solidFill>
                  <a:srgbClr val="000000"/>
                </a:solidFill>
              </a:rPr>
              <a:t>, </a:t>
            </a:r>
            <a:r>
              <a:rPr lang="en-US" altLang="en-US" sz="2400" b="1" dirty="0" err="1">
                <a:solidFill>
                  <a:srgbClr val="000000"/>
                </a:solidFill>
              </a:rPr>
              <a:t>hoảng</a:t>
            </a:r>
            <a:r>
              <a:rPr lang="en-US" altLang="en-US" sz="2400" b="1" dirty="0">
                <a:solidFill>
                  <a:srgbClr val="000000"/>
                </a:solidFill>
              </a:rPr>
              <a:t> </a:t>
            </a:r>
            <a:r>
              <a:rPr lang="en-US" altLang="en-US" sz="2400" b="1" dirty="0" err="1">
                <a:solidFill>
                  <a:srgbClr val="000000"/>
                </a:solidFill>
              </a:rPr>
              <a:t>hốt</a:t>
            </a:r>
            <a:r>
              <a:rPr lang="en-US" altLang="en-US" sz="2400" b="1" dirty="0">
                <a:solidFill>
                  <a:srgbClr val="000000"/>
                </a:solidFill>
              </a:rPr>
              <a:t>, </a:t>
            </a:r>
            <a:r>
              <a:rPr lang="en-US" altLang="en-US" sz="2400" b="1" dirty="0" err="1">
                <a:solidFill>
                  <a:srgbClr val="000000"/>
                </a:solidFill>
              </a:rPr>
              <a:t>ai</a:t>
            </a:r>
            <a:r>
              <a:rPr lang="en-US" altLang="en-US" sz="2400" b="1" dirty="0">
                <a:solidFill>
                  <a:srgbClr val="000000"/>
                </a:solidFill>
              </a:rPr>
              <a:t> </a:t>
            </a:r>
            <a:r>
              <a:rPr lang="en-US" altLang="en-US" sz="2400" b="1" dirty="0" err="1">
                <a:solidFill>
                  <a:srgbClr val="000000"/>
                </a:solidFill>
              </a:rPr>
              <a:t>nấy</a:t>
            </a:r>
            <a:r>
              <a:rPr lang="en-US" altLang="en-US" sz="2400" b="1" dirty="0">
                <a:solidFill>
                  <a:srgbClr val="000000"/>
                </a:solidFill>
              </a:rPr>
              <a:t> …a </a:t>
            </a:r>
            <a:r>
              <a:rPr lang="en-US" altLang="en-US" sz="2400" b="1" dirty="0" err="1">
                <a:solidFill>
                  <a:srgbClr val="000000"/>
                </a:solidFill>
              </a:rPr>
              <a:t>sức</a:t>
            </a:r>
            <a:r>
              <a:rPr lang="en-US" altLang="en-US" sz="2400" b="1" dirty="0">
                <a:solidFill>
                  <a:srgbClr val="000000"/>
                </a:solidFill>
              </a:rPr>
              <a:t> </a:t>
            </a:r>
            <a:r>
              <a:rPr lang="en-US" altLang="en-US" sz="2400" b="1" dirty="0" err="1">
                <a:solidFill>
                  <a:srgbClr val="000000"/>
                </a:solidFill>
              </a:rPr>
              <a:t>tát</a:t>
            </a:r>
            <a:r>
              <a:rPr lang="en-US" altLang="en-US" sz="2400" b="1" dirty="0">
                <a:solidFill>
                  <a:srgbClr val="000000"/>
                </a:solidFill>
              </a:rPr>
              <a:t> </a:t>
            </a:r>
            <a:r>
              <a:rPr lang="en-US" altLang="en-US" sz="2400" b="1" dirty="0" err="1">
                <a:solidFill>
                  <a:srgbClr val="000000"/>
                </a:solidFill>
              </a:rPr>
              <a:t>nước</a:t>
            </a:r>
            <a:r>
              <a:rPr lang="en-US" altLang="en-US" sz="2400" b="1" dirty="0">
                <a:solidFill>
                  <a:srgbClr val="000000"/>
                </a:solidFill>
              </a:rPr>
              <a:t>, </a:t>
            </a:r>
            <a:r>
              <a:rPr lang="en-US" altLang="en-US" sz="2400" b="1" dirty="0" err="1">
                <a:solidFill>
                  <a:srgbClr val="000000"/>
                </a:solidFill>
              </a:rPr>
              <a:t>cứu</a:t>
            </a:r>
            <a:r>
              <a:rPr lang="en-US" altLang="en-US" sz="2400" b="1" dirty="0">
                <a:solidFill>
                  <a:srgbClr val="000000"/>
                </a:solidFill>
              </a:rPr>
              <a:t> </a:t>
            </a:r>
            <a:r>
              <a:rPr lang="en-US" altLang="en-US" sz="2400" b="1" dirty="0" err="1">
                <a:solidFill>
                  <a:srgbClr val="000000"/>
                </a:solidFill>
              </a:rPr>
              <a:t>thuyền</a:t>
            </a:r>
            <a:r>
              <a:rPr lang="en-US" altLang="en-US" sz="2400" b="1" dirty="0">
                <a:solidFill>
                  <a:srgbClr val="000000"/>
                </a:solidFill>
              </a:rPr>
              <a:t>. …</a:t>
            </a:r>
            <a:r>
              <a:rPr lang="en-US" altLang="en-US" sz="2400" b="1" dirty="0" err="1">
                <a:solidFill>
                  <a:srgbClr val="000000"/>
                </a:solidFill>
              </a:rPr>
              <a:t>uy</a:t>
            </a:r>
            <a:r>
              <a:rPr lang="en-US" altLang="en-US" sz="2400" b="1" dirty="0">
                <a:solidFill>
                  <a:srgbClr val="000000"/>
                </a:solidFill>
              </a:rPr>
              <a:t> </a:t>
            </a:r>
            <a:r>
              <a:rPr lang="en-US" altLang="en-US" sz="2400" b="1" dirty="0" err="1">
                <a:solidFill>
                  <a:srgbClr val="000000"/>
                </a:solidFill>
              </a:rPr>
              <a:t>chỉ</a:t>
            </a:r>
            <a:r>
              <a:rPr lang="en-US" altLang="en-US" sz="2400" b="1" dirty="0">
                <a:solidFill>
                  <a:srgbClr val="000000"/>
                </a:solidFill>
              </a:rPr>
              <a:t> </a:t>
            </a:r>
            <a:r>
              <a:rPr lang="en-US" altLang="en-US" sz="2400" b="1" dirty="0" err="1">
                <a:solidFill>
                  <a:srgbClr val="000000"/>
                </a:solidFill>
              </a:rPr>
              <a:t>có</a:t>
            </a:r>
            <a:r>
              <a:rPr lang="en-US" altLang="en-US" sz="2400" b="1" dirty="0">
                <a:solidFill>
                  <a:srgbClr val="000000"/>
                </a:solidFill>
              </a:rPr>
              <a:t> </a:t>
            </a:r>
            <a:r>
              <a:rPr lang="en-US" altLang="en-US" sz="2400" b="1" dirty="0" err="1">
                <a:solidFill>
                  <a:srgbClr val="000000"/>
                </a:solidFill>
              </a:rPr>
              <a:t>một</a:t>
            </a:r>
            <a:r>
              <a:rPr lang="en-US" altLang="en-US" sz="2400" b="1" dirty="0">
                <a:solidFill>
                  <a:srgbClr val="000000"/>
                </a:solidFill>
              </a:rPr>
              <a:t> </a:t>
            </a:r>
            <a:r>
              <a:rPr lang="en-US" altLang="en-US" sz="2400" b="1" dirty="0" err="1">
                <a:solidFill>
                  <a:srgbClr val="000000"/>
                </a:solidFill>
              </a:rPr>
              <a:t>anh</a:t>
            </a:r>
            <a:r>
              <a:rPr lang="en-US" altLang="en-US" sz="2400" b="1" dirty="0">
                <a:solidFill>
                  <a:srgbClr val="000000"/>
                </a:solidFill>
              </a:rPr>
              <a:t> </a:t>
            </a:r>
            <a:r>
              <a:rPr lang="en-US" altLang="en-US" sz="2400" b="1" dirty="0" err="1">
                <a:solidFill>
                  <a:srgbClr val="000000"/>
                </a:solidFill>
              </a:rPr>
              <a:t>chàng</a:t>
            </a:r>
            <a:r>
              <a:rPr lang="en-US" altLang="en-US" sz="2400" b="1" dirty="0">
                <a:solidFill>
                  <a:srgbClr val="000000"/>
                </a:solidFill>
              </a:rPr>
              <a:t> </a:t>
            </a:r>
            <a:r>
              <a:rPr lang="en-US" altLang="en-US" sz="2400" b="1" dirty="0" err="1">
                <a:solidFill>
                  <a:srgbClr val="000000"/>
                </a:solidFill>
              </a:rPr>
              <a:t>vẫn</a:t>
            </a:r>
            <a:r>
              <a:rPr lang="en-US" altLang="en-US" sz="2400" b="1" dirty="0">
                <a:solidFill>
                  <a:srgbClr val="000000"/>
                </a:solidFill>
              </a:rPr>
              <a:t> </a:t>
            </a:r>
            <a:r>
              <a:rPr lang="en-US" altLang="en-US" sz="2400" b="1" dirty="0" err="1">
                <a:solidFill>
                  <a:srgbClr val="000000"/>
                </a:solidFill>
              </a:rPr>
              <a:t>thản</a:t>
            </a:r>
            <a:r>
              <a:rPr lang="en-US" altLang="en-US" sz="2400" b="1" dirty="0">
                <a:solidFill>
                  <a:srgbClr val="000000"/>
                </a:solidFill>
              </a:rPr>
              <a:t> </a:t>
            </a:r>
            <a:r>
              <a:rPr lang="en-US" altLang="en-US" sz="2400" b="1" dirty="0" err="1">
                <a:solidFill>
                  <a:srgbClr val="000000"/>
                </a:solidFill>
              </a:rPr>
              <a:t>nhiên</a:t>
            </a:r>
            <a:r>
              <a:rPr lang="en-US" altLang="en-US" sz="2400" b="1" dirty="0">
                <a:solidFill>
                  <a:srgbClr val="000000"/>
                </a:solidFill>
              </a:rPr>
              <a:t>, </a:t>
            </a:r>
            <a:r>
              <a:rPr lang="en-US" altLang="en-US" sz="2400" b="1" dirty="0" err="1">
                <a:solidFill>
                  <a:srgbClr val="000000"/>
                </a:solidFill>
              </a:rPr>
              <a:t>coi</a:t>
            </a:r>
            <a:r>
              <a:rPr lang="en-US" altLang="en-US" sz="2400" b="1" dirty="0">
                <a:solidFill>
                  <a:srgbClr val="000000"/>
                </a:solidFill>
              </a:rPr>
              <a:t> </a:t>
            </a:r>
            <a:r>
              <a:rPr lang="en-US" altLang="en-US" sz="2400" b="1" dirty="0" err="1">
                <a:solidFill>
                  <a:srgbClr val="000000"/>
                </a:solidFill>
              </a:rPr>
              <a:t>như</a:t>
            </a:r>
            <a:r>
              <a:rPr lang="en-US" altLang="en-US" sz="2400" b="1" dirty="0">
                <a:solidFill>
                  <a:srgbClr val="000000"/>
                </a:solidFill>
              </a:rPr>
              <a:t> </a:t>
            </a:r>
            <a:r>
              <a:rPr lang="en-US" altLang="en-US" sz="2400" b="1" dirty="0" err="1">
                <a:solidFill>
                  <a:srgbClr val="000000"/>
                </a:solidFill>
              </a:rPr>
              <a:t>không</a:t>
            </a:r>
            <a:r>
              <a:rPr lang="en-US" altLang="en-US" sz="2400" b="1" dirty="0">
                <a:solidFill>
                  <a:srgbClr val="000000"/>
                </a:solidFill>
              </a:rPr>
              <a:t> </a:t>
            </a:r>
            <a:r>
              <a:rPr lang="en-US" altLang="en-US" sz="2400" b="1" dirty="0" err="1">
                <a:solidFill>
                  <a:srgbClr val="000000"/>
                </a:solidFill>
              </a:rPr>
              <a:t>có</a:t>
            </a:r>
            <a:r>
              <a:rPr lang="en-US" altLang="en-US" sz="2400" b="1" dirty="0">
                <a:solidFill>
                  <a:srgbClr val="000000"/>
                </a:solidFill>
              </a:rPr>
              <a:t> </a:t>
            </a:r>
            <a:r>
              <a:rPr lang="en-US" altLang="en-US" sz="2400" b="1" dirty="0" err="1">
                <a:solidFill>
                  <a:srgbClr val="000000"/>
                </a:solidFill>
              </a:rPr>
              <a:t>chuyện</a:t>
            </a:r>
            <a:r>
              <a:rPr lang="en-US" altLang="en-US" sz="2400" b="1" dirty="0">
                <a:solidFill>
                  <a:srgbClr val="000000"/>
                </a:solidFill>
              </a:rPr>
              <a:t> </a:t>
            </a:r>
            <a:r>
              <a:rPr lang="en-US" altLang="en-US" sz="2400" b="1" dirty="0" err="1">
                <a:solidFill>
                  <a:srgbClr val="000000"/>
                </a:solidFill>
              </a:rPr>
              <a:t>gì</a:t>
            </a:r>
            <a:r>
              <a:rPr lang="en-US" altLang="en-US" sz="2400" b="1" dirty="0">
                <a:solidFill>
                  <a:srgbClr val="000000"/>
                </a:solidFill>
              </a:rPr>
              <a:t> </a:t>
            </a:r>
            <a:r>
              <a:rPr lang="en-US" altLang="en-US" sz="2400" b="1" dirty="0" err="1">
                <a:solidFill>
                  <a:srgbClr val="000000"/>
                </a:solidFill>
              </a:rPr>
              <a:t>xảy</a:t>
            </a:r>
            <a:r>
              <a:rPr lang="en-US" altLang="en-US" sz="2400" b="1" dirty="0">
                <a:solidFill>
                  <a:srgbClr val="000000"/>
                </a:solidFill>
              </a:rPr>
              <a:t> …a. </a:t>
            </a:r>
            <a:r>
              <a:rPr lang="en-US" altLang="en-US" sz="2400" b="1" dirty="0" err="1">
                <a:solidFill>
                  <a:srgbClr val="000000"/>
                </a:solidFill>
              </a:rPr>
              <a:t>Một</a:t>
            </a:r>
            <a:r>
              <a:rPr lang="en-US" altLang="en-US" sz="2400" b="1" dirty="0">
                <a:solidFill>
                  <a:srgbClr val="000000"/>
                </a:solidFill>
              </a:rPr>
              <a:t> </a:t>
            </a:r>
            <a:r>
              <a:rPr lang="en-US" altLang="en-US" sz="2400" b="1" dirty="0" err="1">
                <a:solidFill>
                  <a:srgbClr val="000000"/>
                </a:solidFill>
              </a:rPr>
              <a:t>người</a:t>
            </a:r>
            <a:r>
              <a:rPr lang="en-US" altLang="en-US" sz="2400" b="1" dirty="0">
                <a:solidFill>
                  <a:srgbClr val="000000"/>
                </a:solidFill>
              </a:rPr>
              <a:t> </a:t>
            </a:r>
            <a:r>
              <a:rPr lang="en-US" altLang="en-US" sz="2400" b="1" dirty="0" err="1">
                <a:solidFill>
                  <a:srgbClr val="000000"/>
                </a:solidFill>
              </a:rPr>
              <a:t>khách</a:t>
            </a:r>
            <a:r>
              <a:rPr lang="en-US" altLang="en-US" sz="2400" b="1" dirty="0">
                <a:solidFill>
                  <a:srgbClr val="000000"/>
                </a:solidFill>
              </a:rPr>
              <a:t> </a:t>
            </a:r>
            <a:r>
              <a:rPr lang="en-US" altLang="en-US" sz="2400" b="1" dirty="0" err="1">
                <a:solidFill>
                  <a:srgbClr val="000000"/>
                </a:solidFill>
              </a:rPr>
              <a:t>thấy</a:t>
            </a:r>
            <a:r>
              <a:rPr lang="en-US" altLang="en-US" sz="2400" b="1" dirty="0">
                <a:solidFill>
                  <a:srgbClr val="000000"/>
                </a:solidFill>
              </a:rPr>
              <a:t> </a:t>
            </a:r>
            <a:r>
              <a:rPr lang="en-US" altLang="en-US" sz="2400" b="1" dirty="0" err="1">
                <a:solidFill>
                  <a:srgbClr val="000000"/>
                </a:solidFill>
              </a:rPr>
              <a:t>vậy</a:t>
            </a:r>
            <a:r>
              <a:rPr lang="en-US" altLang="en-US" sz="2400" b="1" dirty="0">
                <a:solidFill>
                  <a:srgbClr val="000000"/>
                </a:solidFill>
              </a:rPr>
              <a:t>, </a:t>
            </a:r>
            <a:r>
              <a:rPr lang="en-US" altLang="en-US" sz="2400" b="1" dirty="0" err="1">
                <a:solidFill>
                  <a:srgbClr val="000000"/>
                </a:solidFill>
              </a:rPr>
              <a:t>không</a:t>
            </a:r>
            <a:r>
              <a:rPr lang="en-US" altLang="en-US" sz="2400" b="1" dirty="0">
                <a:solidFill>
                  <a:srgbClr val="000000"/>
                </a:solidFill>
              </a:rPr>
              <a:t> …..</a:t>
            </a:r>
            <a:r>
              <a:rPr lang="en-US" altLang="en-US" sz="2400" b="1" dirty="0" err="1">
                <a:solidFill>
                  <a:srgbClr val="000000"/>
                </a:solidFill>
              </a:rPr>
              <a:t>ấu</a:t>
            </a:r>
            <a:r>
              <a:rPr lang="en-US" altLang="en-US" sz="2400" b="1" dirty="0">
                <a:solidFill>
                  <a:srgbClr val="000000"/>
                </a:solidFill>
              </a:rPr>
              <a:t> </a:t>
            </a:r>
            <a:r>
              <a:rPr lang="en-US" altLang="en-US" sz="2400" b="1" dirty="0" err="1">
                <a:solidFill>
                  <a:srgbClr val="000000"/>
                </a:solidFill>
              </a:rPr>
              <a:t>nổi</a:t>
            </a:r>
            <a:r>
              <a:rPr lang="en-US" altLang="en-US" sz="2400" b="1" dirty="0">
                <a:solidFill>
                  <a:srgbClr val="000000"/>
                </a:solidFill>
              </a:rPr>
              <a:t> </a:t>
            </a:r>
            <a:r>
              <a:rPr lang="en-US" altLang="en-US" sz="2400" b="1" dirty="0" err="1">
                <a:solidFill>
                  <a:srgbClr val="000000"/>
                </a:solidFill>
              </a:rPr>
              <a:t>tức</a:t>
            </a:r>
            <a:r>
              <a:rPr lang="en-US" altLang="en-US" sz="2400" b="1" dirty="0">
                <a:solidFill>
                  <a:srgbClr val="000000"/>
                </a:solidFill>
              </a:rPr>
              <a:t> ..….</a:t>
            </a:r>
            <a:r>
              <a:rPr lang="en-US" altLang="en-US" sz="2400" b="1" dirty="0" err="1">
                <a:solidFill>
                  <a:srgbClr val="000000"/>
                </a:solidFill>
              </a:rPr>
              <a:t>ận</a:t>
            </a:r>
            <a:r>
              <a:rPr lang="en-US" altLang="en-US" sz="2400" b="1" dirty="0">
                <a:solidFill>
                  <a:srgbClr val="000000"/>
                </a:solidFill>
              </a:rPr>
              <a:t>, </a:t>
            </a:r>
            <a:r>
              <a:rPr lang="en-US" altLang="en-US" sz="2400" b="1" dirty="0" err="1">
                <a:solidFill>
                  <a:srgbClr val="000000"/>
                </a:solidFill>
              </a:rPr>
              <a:t>bảo</a:t>
            </a:r>
            <a:r>
              <a:rPr lang="en-US" altLang="en-US" sz="2400" b="1" dirty="0">
                <a:solidFill>
                  <a:srgbClr val="000000"/>
                </a:solidFill>
              </a:rPr>
              <a:t> :</a:t>
            </a:r>
          </a:p>
          <a:p>
            <a:pPr eaLnBrk="1" fontAlgn="base" hangingPunct="1">
              <a:spcBef>
                <a:spcPct val="50000"/>
              </a:spcBef>
              <a:spcAft>
                <a:spcPct val="0"/>
              </a:spcAft>
            </a:pPr>
            <a:r>
              <a:rPr lang="en-US" altLang="en-US" sz="2400" b="1" dirty="0">
                <a:solidFill>
                  <a:srgbClr val="000000"/>
                </a:solidFill>
              </a:rPr>
              <a:t>- </a:t>
            </a:r>
            <a:r>
              <a:rPr lang="en-US" altLang="en-US" sz="2400" b="1" dirty="0" err="1">
                <a:solidFill>
                  <a:srgbClr val="000000"/>
                </a:solidFill>
              </a:rPr>
              <a:t>Thuyền</a:t>
            </a:r>
            <a:r>
              <a:rPr lang="en-US" altLang="en-US" sz="2400" b="1" dirty="0">
                <a:solidFill>
                  <a:srgbClr val="000000"/>
                </a:solidFill>
              </a:rPr>
              <a:t> </a:t>
            </a:r>
            <a:r>
              <a:rPr lang="en-US" altLang="en-US" sz="2400" b="1" dirty="0" err="1">
                <a:solidFill>
                  <a:srgbClr val="000000"/>
                </a:solidFill>
              </a:rPr>
              <a:t>sắp</a:t>
            </a:r>
            <a:r>
              <a:rPr lang="en-US" altLang="en-US" sz="2400" b="1" dirty="0">
                <a:solidFill>
                  <a:srgbClr val="000000"/>
                </a:solidFill>
              </a:rPr>
              <a:t> </a:t>
            </a:r>
            <a:r>
              <a:rPr lang="en-US" altLang="en-US" sz="2400" b="1" dirty="0" err="1">
                <a:solidFill>
                  <a:srgbClr val="000000"/>
                </a:solidFill>
              </a:rPr>
              <a:t>chìm</a:t>
            </a:r>
            <a:r>
              <a:rPr lang="en-US" altLang="en-US" sz="2400" b="1" dirty="0">
                <a:solidFill>
                  <a:srgbClr val="000000"/>
                </a:solidFill>
              </a:rPr>
              <a:t> </a:t>
            </a:r>
            <a:r>
              <a:rPr lang="en-US" altLang="en-US" sz="2400" b="1" dirty="0" err="1">
                <a:solidFill>
                  <a:srgbClr val="000000"/>
                </a:solidFill>
              </a:rPr>
              <a:t>xuống</a:t>
            </a:r>
            <a:r>
              <a:rPr lang="en-US" altLang="en-US" sz="2400" b="1" dirty="0">
                <a:solidFill>
                  <a:srgbClr val="000000"/>
                </a:solidFill>
              </a:rPr>
              <a:t> </a:t>
            </a:r>
            <a:r>
              <a:rPr lang="en-US" altLang="en-US" sz="2400" b="1" dirty="0" err="1">
                <a:solidFill>
                  <a:srgbClr val="000000"/>
                </a:solidFill>
              </a:rPr>
              <a:t>đáy</a:t>
            </a:r>
            <a:r>
              <a:rPr lang="en-US" altLang="en-US" sz="2400" b="1" dirty="0">
                <a:solidFill>
                  <a:srgbClr val="000000"/>
                </a:solidFill>
              </a:rPr>
              <a:t> </a:t>
            </a:r>
            <a:r>
              <a:rPr lang="en-US" altLang="en-US" sz="2400" b="1" dirty="0" err="1">
                <a:solidFill>
                  <a:srgbClr val="000000"/>
                </a:solidFill>
              </a:rPr>
              <a:t>sông</a:t>
            </a:r>
            <a:r>
              <a:rPr lang="en-US" altLang="en-US" sz="2400" b="1" dirty="0">
                <a:solidFill>
                  <a:srgbClr val="000000"/>
                </a:solidFill>
              </a:rPr>
              <a:t> …</a:t>
            </a:r>
            <a:r>
              <a:rPr lang="en-US" altLang="en-US" sz="2400" b="1" dirty="0" err="1">
                <a:solidFill>
                  <a:srgbClr val="000000"/>
                </a:solidFill>
              </a:rPr>
              <a:t>ồi</a:t>
            </a:r>
            <a:r>
              <a:rPr lang="en-US" altLang="en-US" sz="2400" b="1" dirty="0">
                <a:solidFill>
                  <a:srgbClr val="000000"/>
                </a:solidFill>
              </a:rPr>
              <a:t>, </a:t>
            </a:r>
            <a:r>
              <a:rPr lang="en-US" altLang="en-US" sz="2400" b="1" dirty="0" err="1">
                <a:solidFill>
                  <a:srgbClr val="000000"/>
                </a:solidFill>
              </a:rPr>
              <a:t>sao</a:t>
            </a:r>
            <a:r>
              <a:rPr lang="en-US" altLang="en-US" sz="2400" b="1" dirty="0">
                <a:solidFill>
                  <a:srgbClr val="000000"/>
                </a:solidFill>
              </a:rPr>
              <a:t> </a:t>
            </a:r>
            <a:r>
              <a:rPr lang="en-US" altLang="en-US" sz="2400" b="1" dirty="0" err="1">
                <a:solidFill>
                  <a:srgbClr val="000000"/>
                </a:solidFill>
              </a:rPr>
              <a:t>anh</a:t>
            </a:r>
            <a:r>
              <a:rPr lang="en-US" altLang="en-US" sz="2400" b="1" dirty="0">
                <a:solidFill>
                  <a:srgbClr val="000000"/>
                </a:solidFill>
              </a:rPr>
              <a:t> </a:t>
            </a:r>
            <a:r>
              <a:rPr lang="en-US" altLang="en-US" sz="2400" b="1" dirty="0" err="1">
                <a:solidFill>
                  <a:srgbClr val="000000"/>
                </a:solidFill>
              </a:rPr>
              <a:t>vẫn</a:t>
            </a:r>
            <a:r>
              <a:rPr lang="en-US" altLang="en-US" sz="2400" b="1" dirty="0">
                <a:solidFill>
                  <a:srgbClr val="000000"/>
                </a:solidFill>
              </a:rPr>
              <a:t> </a:t>
            </a:r>
            <a:r>
              <a:rPr lang="en-US" altLang="en-US" sz="2400" b="1" dirty="0" err="1">
                <a:solidFill>
                  <a:srgbClr val="000000"/>
                </a:solidFill>
              </a:rPr>
              <a:t>thản</a:t>
            </a:r>
            <a:r>
              <a:rPr lang="en-US" altLang="en-US" sz="2400" b="1" dirty="0">
                <a:solidFill>
                  <a:srgbClr val="000000"/>
                </a:solidFill>
              </a:rPr>
              <a:t> </a:t>
            </a:r>
            <a:r>
              <a:rPr lang="en-US" altLang="en-US" sz="2400" b="1" dirty="0" err="1">
                <a:solidFill>
                  <a:srgbClr val="000000"/>
                </a:solidFill>
              </a:rPr>
              <a:t>nhiên</a:t>
            </a:r>
            <a:r>
              <a:rPr lang="en-US" altLang="en-US" sz="2400" b="1" dirty="0">
                <a:solidFill>
                  <a:srgbClr val="000000"/>
                </a:solidFill>
              </a:rPr>
              <a:t> </a:t>
            </a:r>
            <a:r>
              <a:rPr lang="en-US" altLang="en-US" sz="2400" b="1" dirty="0" err="1">
                <a:solidFill>
                  <a:srgbClr val="000000"/>
                </a:solidFill>
              </a:rPr>
              <a:t>vậy</a:t>
            </a:r>
            <a:r>
              <a:rPr lang="en-US" altLang="en-US" sz="2400" b="1" dirty="0">
                <a:solidFill>
                  <a:srgbClr val="000000"/>
                </a:solidFill>
              </a:rPr>
              <a:t> ?</a:t>
            </a:r>
          </a:p>
          <a:p>
            <a:pPr eaLnBrk="1" fontAlgn="base" hangingPunct="1">
              <a:spcBef>
                <a:spcPct val="50000"/>
              </a:spcBef>
              <a:spcAft>
                <a:spcPct val="0"/>
              </a:spcAft>
            </a:pPr>
            <a:r>
              <a:rPr lang="en-US" altLang="en-US" sz="2400" b="1" dirty="0" err="1">
                <a:solidFill>
                  <a:srgbClr val="000000"/>
                </a:solidFill>
              </a:rPr>
              <a:t>Anh</a:t>
            </a:r>
            <a:r>
              <a:rPr lang="en-US" altLang="en-US" sz="2400" b="1" dirty="0">
                <a:solidFill>
                  <a:srgbClr val="000000"/>
                </a:solidFill>
              </a:rPr>
              <a:t> </a:t>
            </a:r>
            <a:r>
              <a:rPr lang="en-US" altLang="en-US" sz="2400" b="1" dirty="0" err="1">
                <a:solidFill>
                  <a:srgbClr val="000000"/>
                </a:solidFill>
              </a:rPr>
              <a:t>chàng</a:t>
            </a:r>
            <a:r>
              <a:rPr lang="en-US" altLang="en-US" sz="2400" b="1" dirty="0">
                <a:solidFill>
                  <a:srgbClr val="000000"/>
                </a:solidFill>
              </a:rPr>
              <a:t> </a:t>
            </a:r>
            <a:r>
              <a:rPr lang="en-US" altLang="en-US" sz="2400" b="1" dirty="0" err="1">
                <a:solidFill>
                  <a:srgbClr val="000000"/>
                </a:solidFill>
              </a:rPr>
              <a:t>nọ</a:t>
            </a:r>
            <a:r>
              <a:rPr lang="en-US" altLang="en-US" sz="2400" b="1" dirty="0">
                <a:solidFill>
                  <a:srgbClr val="000000"/>
                </a:solidFill>
              </a:rPr>
              <a:t> </a:t>
            </a:r>
            <a:r>
              <a:rPr lang="en-US" altLang="en-US" sz="2400" b="1" dirty="0" err="1">
                <a:solidFill>
                  <a:srgbClr val="000000"/>
                </a:solidFill>
              </a:rPr>
              <a:t>trả</a:t>
            </a:r>
            <a:r>
              <a:rPr lang="en-US" altLang="en-US" sz="2400" b="1" dirty="0">
                <a:solidFill>
                  <a:srgbClr val="000000"/>
                </a:solidFill>
              </a:rPr>
              <a:t> </a:t>
            </a:r>
            <a:r>
              <a:rPr lang="en-US" altLang="en-US" sz="2400" b="1" dirty="0" err="1">
                <a:solidFill>
                  <a:srgbClr val="000000"/>
                </a:solidFill>
              </a:rPr>
              <a:t>lời</a:t>
            </a:r>
            <a:r>
              <a:rPr lang="en-US" altLang="en-US" sz="2400" b="1" dirty="0">
                <a:solidFill>
                  <a:srgbClr val="000000"/>
                </a:solidFill>
              </a:rPr>
              <a:t> :</a:t>
            </a:r>
          </a:p>
          <a:p>
            <a:pPr eaLnBrk="1" fontAlgn="base" hangingPunct="1">
              <a:spcBef>
                <a:spcPct val="50000"/>
              </a:spcBef>
              <a:spcAft>
                <a:spcPct val="0"/>
              </a:spcAft>
            </a:pPr>
            <a:r>
              <a:rPr lang="en-US" altLang="en-US" sz="2400" b="1" dirty="0">
                <a:solidFill>
                  <a:srgbClr val="000000"/>
                </a:solidFill>
              </a:rPr>
              <a:t>- </a:t>
            </a:r>
            <a:r>
              <a:rPr lang="en-US" altLang="en-US" sz="2400" b="1" dirty="0" err="1">
                <a:solidFill>
                  <a:srgbClr val="000000"/>
                </a:solidFill>
              </a:rPr>
              <a:t>Việc</a:t>
            </a:r>
            <a:r>
              <a:rPr lang="en-US" altLang="en-US" sz="2400" b="1" dirty="0">
                <a:solidFill>
                  <a:srgbClr val="000000"/>
                </a:solidFill>
              </a:rPr>
              <a:t> </a:t>
            </a:r>
            <a:r>
              <a:rPr lang="en-US" altLang="en-US" sz="2400" b="1" dirty="0" err="1">
                <a:solidFill>
                  <a:srgbClr val="000000"/>
                </a:solidFill>
              </a:rPr>
              <a:t>gì</a:t>
            </a:r>
            <a:r>
              <a:rPr lang="en-US" altLang="en-US" sz="2400" b="1" dirty="0">
                <a:solidFill>
                  <a:srgbClr val="000000"/>
                </a:solidFill>
              </a:rPr>
              <a:t> </a:t>
            </a:r>
            <a:r>
              <a:rPr lang="en-US" altLang="en-US" sz="2400" b="1" dirty="0" err="1">
                <a:solidFill>
                  <a:srgbClr val="000000"/>
                </a:solidFill>
              </a:rPr>
              <a:t>phải</a:t>
            </a:r>
            <a:r>
              <a:rPr lang="en-US" altLang="en-US" sz="2400" b="1" dirty="0">
                <a:solidFill>
                  <a:srgbClr val="000000"/>
                </a:solidFill>
              </a:rPr>
              <a:t> lo </a:t>
            </a:r>
            <a:r>
              <a:rPr lang="en-US" altLang="en-US" sz="2400" b="1" dirty="0" err="1">
                <a:solidFill>
                  <a:srgbClr val="000000"/>
                </a:solidFill>
              </a:rPr>
              <a:t>nhỉ</a:t>
            </a:r>
            <a:r>
              <a:rPr lang="en-US" altLang="en-US" sz="2400" b="1" dirty="0">
                <a:solidFill>
                  <a:srgbClr val="000000"/>
                </a:solidFill>
              </a:rPr>
              <a:t> ? </a:t>
            </a:r>
            <a:r>
              <a:rPr lang="en-US" altLang="en-US" sz="2400" b="1" dirty="0" err="1">
                <a:solidFill>
                  <a:srgbClr val="000000"/>
                </a:solidFill>
              </a:rPr>
              <a:t>Thuyền</a:t>
            </a:r>
            <a:r>
              <a:rPr lang="en-US" altLang="en-US" sz="2400" b="1" dirty="0">
                <a:solidFill>
                  <a:srgbClr val="000000"/>
                </a:solidFill>
              </a:rPr>
              <a:t> </a:t>
            </a:r>
            <a:r>
              <a:rPr lang="en-US" altLang="en-US" sz="2400" b="1" dirty="0" err="1">
                <a:solidFill>
                  <a:srgbClr val="000000"/>
                </a:solidFill>
              </a:rPr>
              <a:t>này</a:t>
            </a:r>
            <a:r>
              <a:rPr lang="en-US" altLang="en-US" sz="2400" b="1" dirty="0">
                <a:solidFill>
                  <a:srgbClr val="000000"/>
                </a:solidFill>
              </a:rPr>
              <a:t> </a:t>
            </a:r>
            <a:r>
              <a:rPr lang="en-US" altLang="en-US" sz="2400" b="1" dirty="0" err="1">
                <a:solidFill>
                  <a:srgbClr val="000000"/>
                </a:solidFill>
              </a:rPr>
              <a:t>đâu</a:t>
            </a:r>
            <a:r>
              <a:rPr lang="en-US" altLang="en-US" sz="2400" b="1" dirty="0">
                <a:solidFill>
                  <a:srgbClr val="000000"/>
                </a:solidFill>
              </a:rPr>
              <a:t> </a:t>
            </a:r>
            <a:r>
              <a:rPr lang="en-US" altLang="en-US" sz="2400" b="1" dirty="0" err="1">
                <a:solidFill>
                  <a:srgbClr val="000000"/>
                </a:solidFill>
              </a:rPr>
              <a:t>phải</a:t>
            </a:r>
            <a:r>
              <a:rPr lang="en-US" altLang="en-US" sz="2400" b="1" dirty="0">
                <a:solidFill>
                  <a:srgbClr val="000000"/>
                </a:solidFill>
              </a:rPr>
              <a:t> </a:t>
            </a:r>
            <a:r>
              <a:rPr lang="en-US" altLang="en-US" sz="2400" b="1" dirty="0" err="1">
                <a:solidFill>
                  <a:srgbClr val="000000"/>
                </a:solidFill>
              </a:rPr>
              <a:t>của</a:t>
            </a:r>
            <a:r>
              <a:rPr lang="en-US" altLang="en-US" sz="2400" b="1" dirty="0">
                <a:solidFill>
                  <a:srgbClr val="000000"/>
                </a:solidFill>
              </a:rPr>
              <a:t> </a:t>
            </a:r>
            <a:r>
              <a:rPr lang="en-US" altLang="en-US" sz="2400" b="1" dirty="0" err="1">
                <a:solidFill>
                  <a:srgbClr val="000000"/>
                </a:solidFill>
              </a:rPr>
              <a:t>tôi</a:t>
            </a:r>
            <a:r>
              <a:rPr lang="en-US" altLang="en-US" sz="2400" b="1" dirty="0">
                <a:solidFill>
                  <a:srgbClr val="000000"/>
                </a:solidFill>
              </a:rPr>
              <a:t> !</a:t>
            </a:r>
          </a:p>
        </p:txBody>
      </p:sp>
      <p:sp>
        <p:nvSpPr>
          <p:cNvPr id="12291" name="Text Box 4"/>
          <p:cNvSpPr txBox="1">
            <a:spLocks noChangeArrowheads="1"/>
          </p:cNvSpPr>
          <p:nvPr/>
        </p:nvSpPr>
        <p:spPr bwMode="auto">
          <a:xfrm>
            <a:off x="1303022" y="6883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dirty="0" err="1">
                <a:solidFill>
                  <a:srgbClr val="000000"/>
                </a:solidFill>
                <a:latin typeface="Times New Roman" panose="02020603050405020304" pitchFamily="18" charset="0"/>
              </a:rPr>
              <a:t>Bài</a:t>
            </a:r>
            <a:r>
              <a:rPr lang="en-US" altLang="en-US" sz="3200" b="1" dirty="0">
                <a:solidFill>
                  <a:srgbClr val="000000"/>
                </a:solidFill>
                <a:latin typeface="Times New Roman" panose="02020603050405020304" pitchFamily="18" charset="0"/>
              </a:rPr>
              <a:t> </a:t>
            </a:r>
            <a:r>
              <a:rPr lang="en-US" altLang="en-US" sz="3200" b="1" dirty="0" err="1">
                <a:solidFill>
                  <a:srgbClr val="000000"/>
                </a:solidFill>
                <a:latin typeface="Times New Roman" panose="02020603050405020304" pitchFamily="18" charset="0"/>
              </a:rPr>
              <a:t>tập</a:t>
            </a:r>
            <a:r>
              <a:rPr lang="en-US" altLang="en-US" sz="3200" b="1" dirty="0">
                <a:solidFill>
                  <a:srgbClr val="000000"/>
                </a:solidFill>
                <a:latin typeface="Times New Roman" panose="02020603050405020304" pitchFamily="18" charset="0"/>
              </a:rPr>
              <a:t> 2a  ( trang17):</a:t>
            </a:r>
          </a:p>
          <a:p>
            <a:pPr eaLnBrk="1" fontAlgn="base" hangingPunct="1">
              <a:spcBef>
                <a:spcPct val="0"/>
              </a:spcBef>
              <a:spcAft>
                <a:spcPct val="0"/>
              </a:spcAft>
            </a:pPr>
            <a:r>
              <a:rPr lang="en-US" altLang="en-US" sz="3200" b="1" dirty="0" err="1">
                <a:solidFill>
                  <a:srgbClr val="FF0000"/>
                </a:solidFill>
                <a:latin typeface="Times New Roman" panose="02020603050405020304" pitchFamily="18" charset="0"/>
              </a:rPr>
              <a:t>Tìm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chữ</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thích</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hợp</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viết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vào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chỗ</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trống</a:t>
            </a:r>
            <a:r>
              <a:rPr lang="en-US" altLang="en-US" sz="3200" b="1" dirty="0">
                <a:solidFill>
                  <a:srgbClr val="FF0000"/>
                </a:solidFill>
                <a:latin typeface="Times New Roman" panose="02020603050405020304" pitchFamily="18" charset="0"/>
              </a:rPr>
              <a:t>: </a:t>
            </a:r>
          </a:p>
          <a:p>
            <a:pPr eaLnBrk="1" fontAlgn="base" hangingPunct="1">
              <a:spcBef>
                <a:spcPct val="0"/>
              </a:spcBef>
              <a:spcAft>
                <a:spcPct val="0"/>
              </a:spcAft>
            </a:pPr>
            <a:r>
              <a:rPr lang="en-US" altLang="en-US" sz="3200" b="1" dirty="0">
                <a:solidFill>
                  <a:srgbClr val="000000"/>
                </a:solidFill>
                <a:latin typeface=".VnTime" panose="020B7200000000000000" pitchFamily="34" charset="0"/>
              </a:rPr>
              <a:t>a/ r , d hay </a:t>
            </a:r>
            <a:r>
              <a:rPr lang="en-US" altLang="en-US" sz="3200" b="1" dirty="0" err="1">
                <a:solidFill>
                  <a:srgbClr val="000000"/>
                </a:solidFill>
                <a:latin typeface=".VnTime" panose="020B7200000000000000" pitchFamily="34" charset="0"/>
              </a:rPr>
              <a:t>gi</a:t>
            </a:r>
            <a:r>
              <a:rPr lang="en-US" altLang="en-US" sz="3200" b="1" dirty="0">
                <a:solidFill>
                  <a:srgbClr val="000000"/>
                </a:solidFill>
                <a:latin typeface=".VnTime" panose="020B7200000000000000" pitchFamily="34" charset="0"/>
              </a:rPr>
              <a:t> ?</a:t>
            </a:r>
            <a:endParaRPr lang="vi-VN" altLang="en-US" sz="3200" b="1" dirty="0">
              <a:solidFill>
                <a:srgbClr val="000000"/>
              </a:solidFill>
              <a:latin typeface=".VnTime" panose="020B7200000000000000" pitchFamily="34" charset="0"/>
            </a:endParaRPr>
          </a:p>
        </p:txBody>
      </p:sp>
      <p:sp>
        <p:nvSpPr>
          <p:cNvPr id="76805" name="Text Box 5"/>
          <p:cNvSpPr txBox="1">
            <a:spLocks noChangeArrowheads="1"/>
          </p:cNvSpPr>
          <p:nvPr/>
        </p:nvSpPr>
        <p:spPr bwMode="auto">
          <a:xfrm>
            <a:off x="5303522" y="2050611"/>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dirty="0">
                <a:solidFill>
                  <a:srgbClr val="FF0000"/>
                </a:solidFill>
              </a:rPr>
              <a:t>   r</a:t>
            </a:r>
            <a:endParaRPr lang="en-US" altLang="en-US" sz="2000" b="1" i="1" dirty="0">
              <a:solidFill>
                <a:srgbClr val="FF0000"/>
              </a:solidFill>
            </a:endParaRPr>
          </a:p>
        </p:txBody>
      </p:sp>
      <p:sp>
        <p:nvSpPr>
          <p:cNvPr id="76806" name="Text Box 6"/>
          <p:cNvSpPr txBox="1">
            <a:spLocks noChangeArrowheads="1"/>
          </p:cNvSpPr>
          <p:nvPr/>
        </p:nvSpPr>
        <p:spPr bwMode="auto">
          <a:xfrm>
            <a:off x="6693288" y="2046153"/>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dirty="0" err="1">
                <a:solidFill>
                  <a:srgbClr val="FF0000"/>
                </a:solidFill>
              </a:rPr>
              <a:t>gi</a:t>
            </a:r>
            <a:endParaRPr lang="en-US" altLang="en-US" sz="2000" b="1" i="1" dirty="0">
              <a:solidFill>
                <a:srgbClr val="FF0000"/>
              </a:solidFill>
            </a:endParaRPr>
          </a:p>
        </p:txBody>
      </p:sp>
      <p:sp>
        <p:nvSpPr>
          <p:cNvPr id="76807" name="Text Box 7"/>
          <p:cNvSpPr txBox="1">
            <a:spLocks noChangeArrowheads="1"/>
          </p:cNvSpPr>
          <p:nvPr/>
        </p:nvSpPr>
        <p:spPr bwMode="auto">
          <a:xfrm>
            <a:off x="7505700" y="2046152"/>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dirty="0">
                <a:solidFill>
                  <a:srgbClr val="FF0000"/>
                </a:solidFill>
              </a:rPr>
              <a:t>d</a:t>
            </a:r>
            <a:endParaRPr lang="en-US" altLang="en-US" sz="2000" b="1" i="1" dirty="0">
              <a:solidFill>
                <a:srgbClr val="FF0000"/>
              </a:solidFill>
            </a:endParaRPr>
          </a:p>
        </p:txBody>
      </p:sp>
      <p:sp>
        <p:nvSpPr>
          <p:cNvPr id="76808" name="Text Box 8"/>
          <p:cNvSpPr txBox="1">
            <a:spLocks noChangeArrowheads="1"/>
          </p:cNvSpPr>
          <p:nvPr/>
        </p:nvSpPr>
        <p:spPr bwMode="auto">
          <a:xfrm>
            <a:off x="7749833" y="2938767"/>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dirty="0">
                <a:solidFill>
                  <a:srgbClr val="FF0000"/>
                </a:solidFill>
              </a:rPr>
              <a:t>r</a:t>
            </a:r>
            <a:endParaRPr lang="en-US" altLang="en-US" sz="2000" b="1" i="1" dirty="0">
              <a:solidFill>
                <a:srgbClr val="FF0000"/>
              </a:solidFill>
            </a:endParaRPr>
          </a:p>
        </p:txBody>
      </p:sp>
      <p:sp>
        <p:nvSpPr>
          <p:cNvPr id="76809" name="Text Box 9"/>
          <p:cNvSpPr txBox="1">
            <a:spLocks noChangeArrowheads="1"/>
          </p:cNvSpPr>
          <p:nvPr/>
        </p:nvSpPr>
        <p:spPr bwMode="auto">
          <a:xfrm>
            <a:off x="3429000" y="3335642"/>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dirty="0">
                <a:solidFill>
                  <a:srgbClr val="FF0000"/>
                </a:solidFill>
              </a:rPr>
              <a:t>D</a:t>
            </a:r>
            <a:endParaRPr lang="en-US" altLang="en-US" sz="2000" b="1" i="1" dirty="0">
              <a:solidFill>
                <a:srgbClr val="FF0000"/>
              </a:solidFill>
            </a:endParaRPr>
          </a:p>
        </p:txBody>
      </p:sp>
      <p:sp>
        <p:nvSpPr>
          <p:cNvPr id="76810" name="Text Box 10"/>
          <p:cNvSpPr txBox="1">
            <a:spLocks noChangeArrowheads="1"/>
          </p:cNvSpPr>
          <p:nvPr/>
        </p:nvSpPr>
        <p:spPr bwMode="auto">
          <a:xfrm>
            <a:off x="6833967" y="4605658"/>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dirty="0">
                <a:solidFill>
                  <a:srgbClr val="FF0000"/>
                </a:solidFill>
              </a:rPr>
              <a:t>r</a:t>
            </a:r>
            <a:endParaRPr lang="en-US" altLang="en-US" sz="2000" b="1" i="1" dirty="0">
              <a:solidFill>
                <a:srgbClr val="FF0000"/>
              </a:solidFill>
            </a:endParaRPr>
          </a:p>
        </p:txBody>
      </p:sp>
      <p:sp>
        <p:nvSpPr>
          <p:cNvPr id="76811" name="Text Box 11"/>
          <p:cNvSpPr txBox="1">
            <a:spLocks noChangeArrowheads="1"/>
          </p:cNvSpPr>
          <p:nvPr/>
        </p:nvSpPr>
        <p:spPr bwMode="auto">
          <a:xfrm>
            <a:off x="2743200" y="4044474"/>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dirty="0" err="1">
                <a:solidFill>
                  <a:srgbClr val="FF0000"/>
                </a:solidFill>
              </a:rPr>
              <a:t>gi</a:t>
            </a:r>
            <a:endParaRPr lang="en-US" altLang="en-US" sz="2000" b="1" i="1" dirty="0">
              <a:solidFill>
                <a:srgbClr val="FF0000"/>
              </a:solidFill>
            </a:endParaRPr>
          </a:p>
        </p:txBody>
      </p:sp>
      <p:sp>
        <p:nvSpPr>
          <p:cNvPr id="76812" name="Text Box 12"/>
          <p:cNvSpPr txBox="1">
            <a:spLocks noChangeArrowheads="1"/>
          </p:cNvSpPr>
          <p:nvPr/>
        </p:nvSpPr>
        <p:spPr bwMode="auto">
          <a:xfrm>
            <a:off x="5646422" y="3610944"/>
            <a:ext cx="68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dirty="0">
                <a:solidFill>
                  <a:srgbClr val="FF0000"/>
                </a:solidFill>
              </a:rPr>
              <a:t>   </a:t>
            </a:r>
            <a:r>
              <a:rPr lang="en-US" altLang="en-US" sz="2400" b="1" dirty="0">
                <a:solidFill>
                  <a:srgbClr val="FF0000"/>
                </a:solidFill>
              </a:rPr>
              <a:t>r</a:t>
            </a:r>
            <a:endParaRPr lang="en-US" altLang="en-US" sz="2400" b="1" i="1" dirty="0">
              <a:solidFill>
                <a:srgbClr val="FF0000"/>
              </a:solidFill>
            </a:endParaRPr>
          </a:p>
        </p:txBody>
      </p:sp>
      <p:sp>
        <p:nvSpPr>
          <p:cNvPr id="76813" name="Text Box 13"/>
          <p:cNvSpPr txBox="1">
            <a:spLocks noChangeArrowheads="1"/>
          </p:cNvSpPr>
          <p:nvPr/>
        </p:nvSpPr>
        <p:spPr bwMode="auto">
          <a:xfrm>
            <a:off x="4802948" y="4072609"/>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dirty="0" err="1">
                <a:solidFill>
                  <a:srgbClr val="FF0000"/>
                </a:solidFill>
              </a:rPr>
              <a:t>gi</a:t>
            </a:r>
            <a:endParaRPr lang="en-US" altLang="en-US" sz="2000" b="1" i="1" dirty="0">
              <a:solidFill>
                <a:srgbClr val="FF0000"/>
              </a:solidFill>
            </a:endParaRPr>
          </a:p>
        </p:txBody>
      </p:sp>
      <p:sp>
        <p:nvSpPr>
          <p:cNvPr id="76814" name="Text Box 14"/>
          <p:cNvSpPr txBox="1">
            <a:spLocks noChangeArrowheads="1"/>
          </p:cNvSpPr>
          <p:nvPr/>
        </p:nvSpPr>
        <p:spPr bwMode="auto">
          <a:xfrm>
            <a:off x="1539824" y="2433334"/>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dirty="0">
                <a:solidFill>
                  <a:srgbClr val="FF0000"/>
                </a:solidFill>
              </a:rPr>
              <a:t>   r</a:t>
            </a:r>
            <a:endParaRPr lang="en-US" altLang="en-US" sz="2000" b="1" i="1" dirty="0">
              <a:solidFill>
                <a:srgbClr val="FF0000"/>
              </a:solidFill>
            </a:endParaRPr>
          </a:p>
        </p:txBody>
      </p:sp>
      <p:sp>
        <p:nvSpPr>
          <p:cNvPr id="16" name="TextBox 15"/>
          <p:cNvSpPr txBox="1">
            <a:spLocks noChangeArrowheads="1"/>
          </p:cNvSpPr>
          <p:nvPr/>
        </p:nvSpPr>
        <p:spPr bwMode="auto">
          <a:xfrm>
            <a:off x="4648200" y="11430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026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blinds(horizontal)">
                                      <p:cBhvr>
                                        <p:cTn id="13" dur="500"/>
                                        <p:tgtEl>
                                          <p:spTgt spid="122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6803"/>
                                        </p:tgtEl>
                                        <p:attrNameLst>
                                          <p:attrName>style.visibility</p:attrName>
                                        </p:attrNameLst>
                                      </p:cBhvr>
                                      <p:to>
                                        <p:strVal val="visible"/>
                                      </p:to>
                                    </p:set>
                                    <p:animEffect transition="in" filter="box(in)">
                                      <p:cBhvr>
                                        <p:cTn id="18" dur="500"/>
                                        <p:tgtEl>
                                          <p:spTgt spid="7680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6805"/>
                                        </p:tgtEl>
                                        <p:attrNameLst>
                                          <p:attrName>style.visibility</p:attrName>
                                        </p:attrNameLst>
                                      </p:cBhvr>
                                      <p:to>
                                        <p:strVal val="visible"/>
                                      </p:to>
                                    </p:set>
                                    <p:animEffect transition="in" filter="box(in)">
                                      <p:cBhvr>
                                        <p:cTn id="23" dur="500"/>
                                        <p:tgtEl>
                                          <p:spTgt spid="768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6806"/>
                                        </p:tgtEl>
                                        <p:attrNameLst>
                                          <p:attrName>style.visibility</p:attrName>
                                        </p:attrNameLst>
                                      </p:cBhvr>
                                      <p:to>
                                        <p:strVal val="visible"/>
                                      </p:to>
                                    </p:set>
                                    <p:animEffect transition="in" filter="box(in)">
                                      <p:cBhvr>
                                        <p:cTn id="28" dur="500"/>
                                        <p:tgtEl>
                                          <p:spTgt spid="7680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6807"/>
                                        </p:tgtEl>
                                        <p:attrNameLst>
                                          <p:attrName>style.visibility</p:attrName>
                                        </p:attrNameLst>
                                      </p:cBhvr>
                                      <p:to>
                                        <p:strVal val="visible"/>
                                      </p:to>
                                    </p:set>
                                    <p:animEffect transition="in" filter="box(in)">
                                      <p:cBhvr>
                                        <p:cTn id="33" dur="500"/>
                                        <p:tgtEl>
                                          <p:spTgt spid="7680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6814"/>
                                        </p:tgtEl>
                                        <p:attrNameLst>
                                          <p:attrName>style.visibility</p:attrName>
                                        </p:attrNameLst>
                                      </p:cBhvr>
                                      <p:to>
                                        <p:strVal val="visible"/>
                                      </p:to>
                                    </p:set>
                                    <p:animEffect transition="in" filter="barn(inVertical)">
                                      <p:cBhvr>
                                        <p:cTn id="38" dur="500"/>
                                        <p:tgtEl>
                                          <p:spTgt spid="768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6808"/>
                                        </p:tgtEl>
                                        <p:attrNameLst>
                                          <p:attrName>style.visibility</p:attrName>
                                        </p:attrNameLst>
                                      </p:cBhvr>
                                      <p:to>
                                        <p:strVal val="visible"/>
                                      </p:to>
                                    </p:set>
                                    <p:animEffect transition="in" filter="wipe(down)">
                                      <p:cBhvr>
                                        <p:cTn id="43" dur="500"/>
                                        <p:tgtEl>
                                          <p:spTgt spid="7680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76809"/>
                                        </p:tgtEl>
                                        <p:attrNameLst>
                                          <p:attrName>style.visibility</p:attrName>
                                        </p:attrNameLst>
                                      </p:cBhvr>
                                      <p:to>
                                        <p:strVal val="visible"/>
                                      </p:to>
                                    </p:set>
                                    <p:animEffect transition="in" filter="barn(inVertical)">
                                      <p:cBhvr>
                                        <p:cTn id="48" dur="500"/>
                                        <p:tgtEl>
                                          <p:spTgt spid="7680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6812"/>
                                        </p:tgtEl>
                                        <p:attrNameLst>
                                          <p:attrName>style.visibility</p:attrName>
                                        </p:attrNameLst>
                                      </p:cBhvr>
                                      <p:to>
                                        <p:strVal val="visible"/>
                                      </p:to>
                                    </p:set>
                                    <p:animEffect transition="in" filter="fade">
                                      <p:cBhvr>
                                        <p:cTn id="53" dur="500"/>
                                        <p:tgtEl>
                                          <p:spTgt spid="7681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6811"/>
                                        </p:tgtEl>
                                        <p:attrNameLst>
                                          <p:attrName>style.visibility</p:attrName>
                                        </p:attrNameLst>
                                      </p:cBhvr>
                                      <p:to>
                                        <p:strVal val="visible"/>
                                      </p:to>
                                    </p:set>
                                    <p:anim calcmode="lin" valueType="num">
                                      <p:cBhvr additive="base">
                                        <p:cTn id="58" dur="500" fill="hold"/>
                                        <p:tgtEl>
                                          <p:spTgt spid="76811"/>
                                        </p:tgtEl>
                                        <p:attrNameLst>
                                          <p:attrName>ppt_x</p:attrName>
                                        </p:attrNameLst>
                                      </p:cBhvr>
                                      <p:tavLst>
                                        <p:tav tm="0">
                                          <p:val>
                                            <p:strVal val="#ppt_x"/>
                                          </p:val>
                                        </p:tav>
                                        <p:tav tm="100000">
                                          <p:val>
                                            <p:strVal val="#ppt_x"/>
                                          </p:val>
                                        </p:tav>
                                      </p:tavLst>
                                    </p:anim>
                                    <p:anim calcmode="lin" valueType="num">
                                      <p:cBhvr additive="base">
                                        <p:cTn id="59"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6813"/>
                                        </p:tgtEl>
                                        <p:attrNameLst>
                                          <p:attrName>style.visibility</p:attrName>
                                        </p:attrNameLst>
                                      </p:cBhvr>
                                      <p:to>
                                        <p:strVal val="visible"/>
                                      </p:to>
                                    </p:set>
                                    <p:animEffect transition="in" filter="fade">
                                      <p:cBhvr>
                                        <p:cTn id="64" dur="1000"/>
                                        <p:tgtEl>
                                          <p:spTgt spid="76813"/>
                                        </p:tgtEl>
                                      </p:cBhvr>
                                    </p:animEffect>
                                    <p:anim calcmode="lin" valueType="num">
                                      <p:cBhvr>
                                        <p:cTn id="65" dur="1000" fill="hold"/>
                                        <p:tgtEl>
                                          <p:spTgt spid="76813"/>
                                        </p:tgtEl>
                                        <p:attrNameLst>
                                          <p:attrName>ppt_x</p:attrName>
                                        </p:attrNameLst>
                                      </p:cBhvr>
                                      <p:tavLst>
                                        <p:tav tm="0">
                                          <p:val>
                                            <p:strVal val="#ppt_x"/>
                                          </p:val>
                                        </p:tav>
                                        <p:tav tm="100000">
                                          <p:val>
                                            <p:strVal val="#ppt_x"/>
                                          </p:val>
                                        </p:tav>
                                      </p:tavLst>
                                    </p:anim>
                                    <p:anim calcmode="lin" valueType="num">
                                      <p:cBhvr>
                                        <p:cTn id="66" dur="1000" fill="hold"/>
                                        <p:tgtEl>
                                          <p:spTgt spid="7681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6810"/>
                                        </p:tgtEl>
                                        <p:attrNameLst>
                                          <p:attrName>style.visibility</p:attrName>
                                        </p:attrNameLst>
                                      </p:cBhvr>
                                      <p:to>
                                        <p:strVal val="visible"/>
                                      </p:to>
                                    </p:set>
                                    <p:animEffect transition="in" filter="fade">
                                      <p:cBhvr>
                                        <p:cTn id="71" dur="1000"/>
                                        <p:tgtEl>
                                          <p:spTgt spid="76810"/>
                                        </p:tgtEl>
                                      </p:cBhvr>
                                    </p:animEffect>
                                    <p:anim calcmode="lin" valueType="num">
                                      <p:cBhvr>
                                        <p:cTn id="72" dur="1000" fill="hold"/>
                                        <p:tgtEl>
                                          <p:spTgt spid="76810"/>
                                        </p:tgtEl>
                                        <p:attrNameLst>
                                          <p:attrName>ppt_x</p:attrName>
                                        </p:attrNameLst>
                                      </p:cBhvr>
                                      <p:tavLst>
                                        <p:tav tm="0">
                                          <p:val>
                                            <p:strVal val="#ppt_x"/>
                                          </p:val>
                                        </p:tav>
                                        <p:tav tm="100000">
                                          <p:val>
                                            <p:strVal val="#ppt_x"/>
                                          </p:val>
                                        </p:tav>
                                      </p:tavLst>
                                    </p:anim>
                                    <p:anim calcmode="lin" valueType="num">
                                      <p:cBhvr>
                                        <p:cTn id="73" dur="1000" fill="hold"/>
                                        <p:tgtEl>
                                          <p:spTgt spid="768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12291" grpId="0"/>
      <p:bldP spid="76805" grpId="0"/>
      <p:bldP spid="76806" grpId="0"/>
      <p:bldP spid="76807" grpId="0"/>
      <p:bldP spid="76808" grpId="0"/>
      <p:bldP spid="76809" grpId="0"/>
      <p:bldP spid="76810" grpId="0"/>
      <p:bldP spid="76811" grpId="0"/>
      <p:bldP spid="76812" grpId="0"/>
      <p:bldP spid="76813" grpId="0"/>
      <p:bldP spid="768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01023_"/>
          <p:cNvPicPr>
            <a:picLocks noChangeAspect="1" noChangeArrowheads="1"/>
          </p:cNvPicPr>
          <p:nvPr/>
        </p:nvPicPr>
        <p:blipFill>
          <a:blip r:embed="rId2"/>
          <a:srcRect/>
          <a:stretch>
            <a:fillRect/>
          </a:stretch>
        </p:blipFill>
        <p:spPr bwMode="auto">
          <a:xfrm>
            <a:off x="0" y="1"/>
            <a:ext cx="12192000" cy="6838951"/>
          </a:xfrm>
          <a:prstGeom prst="rect">
            <a:avLst/>
          </a:prstGeom>
          <a:noFill/>
          <a:ln w="9525">
            <a:noFill/>
            <a:miter lim="800000"/>
            <a:headEnd/>
            <a:tailEnd/>
          </a:ln>
        </p:spPr>
      </p:pic>
      <p:grpSp>
        <p:nvGrpSpPr>
          <p:cNvPr id="2" name="Group 4"/>
          <p:cNvGrpSpPr>
            <a:grpSpLocks/>
          </p:cNvGrpSpPr>
          <p:nvPr/>
        </p:nvGrpSpPr>
        <p:grpSpPr bwMode="auto">
          <a:xfrm>
            <a:off x="1016000" y="4114801"/>
            <a:ext cx="10566400" cy="2281767"/>
            <a:chOff x="243" y="3600"/>
            <a:chExt cx="4557" cy="720"/>
          </a:xfrm>
        </p:grpSpPr>
        <p:pic>
          <p:nvPicPr>
            <p:cNvPr id="28677" name="Picture 5" descr="blumen-pflanzen051"/>
            <p:cNvPicPr>
              <a:picLocks noChangeAspect="1" noChangeArrowheads="1" noCrop="1"/>
            </p:cNvPicPr>
            <p:nvPr/>
          </p:nvPicPr>
          <p:blipFill>
            <a:blip r:embed="rId3"/>
            <a:srcRect/>
            <a:stretch>
              <a:fillRect/>
            </a:stretch>
          </p:blipFill>
          <p:spPr bwMode="auto">
            <a:xfrm>
              <a:off x="243" y="3744"/>
              <a:ext cx="525" cy="576"/>
            </a:xfrm>
            <a:prstGeom prst="rect">
              <a:avLst/>
            </a:prstGeom>
            <a:noFill/>
            <a:ln w="9525">
              <a:noFill/>
              <a:miter lim="800000"/>
              <a:headEnd/>
              <a:tailEnd/>
            </a:ln>
          </p:spPr>
        </p:pic>
        <p:pic>
          <p:nvPicPr>
            <p:cNvPr id="28678" name="Picture 6" descr="blumen-pflanzen051"/>
            <p:cNvPicPr>
              <a:picLocks noChangeAspect="1" noChangeArrowheads="1" noCrop="1"/>
            </p:cNvPicPr>
            <p:nvPr/>
          </p:nvPicPr>
          <p:blipFill>
            <a:blip r:embed="rId3"/>
            <a:srcRect/>
            <a:stretch>
              <a:fillRect/>
            </a:stretch>
          </p:blipFill>
          <p:spPr bwMode="auto">
            <a:xfrm flipH="1">
              <a:off x="819" y="3744"/>
              <a:ext cx="525" cy="576"/>
            </a:xfrm>
            <a:prstGeom prst="rect">
              <a:avLst/>
            </a:prstGeom>
            <a:noFill/>
            <a:ln w="9525">
              <a:noFill/>
              <a:miter lim="800000"/>
              <a:headEnd/>
              <a:tailEnd/>
            </a:ln>
          </p:spPr>
        </p:pic>
        <p:pic>
          <p:nvPicPr>
            <p:cNvPr id="28679" name="Picture 7" descr="blumen-pflanzen051"/>
            <p:cNvPicPr>
              <a:picLocks noChangeAspect="1" noChangeArrowheads="1" noCrop="1"/>
            </p:cNvPicPr>
            <p:nvPr/>
          </p:nvPicPr>
          <p:blipFill>
            <a:blip r:embed="rId3"/>
            <a:srcRect/>
            <a:stretch>
              <a:fillRect/>
            </a:stretch>
          </p:blipFill>
          <p:spPr bwMode="auto">
            <a:xfrm>
              <a:off x="1359" y="3600"/>
              <a:ext cx="657" cy="720"/>
            </a:xfrm>
            <a:prstGeom prst="rect">
              <a:avLst/>
            </a:prstGeom>
            <a:noFill/>
            <a:ln w="9525">
              <a:noFill/>
              <a:miter lim="800000"/>
              <a:headEnd/>
              <a:tailEnd/>
            </a:ln>
          </p:spPr>
        </p:pic>
        <p:pic>
          <p:nvPicPr>
            <p:cNvPr id="28680" name="Picture 8" descr="blumen-pflanzen051"/>
            <p:cNvPicPr>
              <a:picLocks noChangeAspect="1" noChangeArrowheads="1" noCrop="1"/>
            </p:cNvPicPr>
            <p:nvPr/>
          </p:nvPicPr>
          <p:blipFill>
            <a:blip r:embed="rId3"/>
            <a:srcRect/>
            <a:stretch>
              <a:fillRect/>
            </a:stretch>
          </p:blipFill>
          <p:spPr bwMode="auto">
            <a:xfrm flipH="1">
              <a:off x="1971" y="3744"/>
              <a:ext cx="525" cy="576"/>
            </a:xfrm>
            <a:prstGeom prst="rect">
              <a:avLst/>
            </a:prstGeom>
            <a:noFill/>
            <a:ln w="9525">
              <a:noFill/>
              <a:miter lim="800000"/>
              <a:headEnd/>
              <a:tailEnd/>
            </a:ln>
          </p:spPr>
        </p:pic>
        <p:pic>
          <p:nvPicPr>
            <p:cNvPr id="28681" name="Picture 9" descr="blumen-pflanzen051"/>
            <p:cNvPicPr>
              <a:picLocks noChangeAspect="1" noChangeArrowheads="1" noCrop="1"/>
            </p:cNvPicPr>
            <p:nvPr/>
          </p:nvPicPr>
          <p:blipFill>
            <a:blip r:embed="rId3"/>
            <a:srcRect/>
            <a:stretch>
              <a:fillRect/>
            </a:stretch>
          </p:blipFill>
          <p:spPr bwMode="auto">
            <a:xfrm>
              <a:off x="2568" y="3744"/>
              <a:ext cx="525" cy="576"/>
            </a:xfrm>
            <a:prstGeom prst="rect">
              <a:avLst/>
            </a:prstGeom>
            <a:noFill/>
            <a:ln w="9525">
              <a:noFill/>
              <a:miter lim="800000"/>
              <a:headEnd/>
              <a:tailEnd/>
            </a:ln>
          </p:spPr>
        </p:pic>
        <p:pic>
          <p:nvPicPr>
            <p:cNvPr id="28682" name="Picture 10" descr="blumen-pflanzen051"/>
            <p:cNvPicPr>
              <a:picLocks noChangeAspect="1" noChangeArrowheads="1" noCrop="1"/>
            </p:cNvPicPr>
            <p:nvPr/>
          </p:nvPicPr>
          <p:blipFill>
            <a:blip r:embed="rId3"/>
            <a:srcRect/>
            <a:stretch>
              <a:fillRect/>
            </a:stretch>
          </p:blipFill>
          <p:spPr bwMode="auto">
            <a:xfrm flipH="1">
              <a:off x="3083" y="3648"/>
              <a:ext cx="613" cy="672"/>
            </a:xfrm>
            <a:prstGeom prst="rect">
              <a:avLst/>
            </a:prstGeom>
            <a:noFill/>
            <a:ln w="9525">
              <a:noFill/>
              <a:miter lim="800000"/>
              <a:headEnd/>
              <a:tailEnd/>
            </a:ln>
          </p:spPr>
        </p:pic>
        <p:pic>
          <p:nvPicPr>
            <p:cNvPr id="28683" name="Picture 11" descr="blumen-pflanzen051"/>
            <p:cNvPicPr>
              <a:picLocks noChangeAspect="1" noChangeArrowheads="1" noCrop="1"/>
            </p:cNvPicPr>
            <p:nvPr/>
          </p:nvPicPr>
          <p:blipFill>
            <a:blip r:embed="rId3"/>
            <a:srcRect/>
            <a:stretch>
              <a:fillRect/>
            </a:stretch>
          </p:blipFill>
          <p:spPr bwMode="auto">
            <a:xfrm>
              <a:off x="3720" y="3744"/>
              <a:ext cx="525" cy="576"/>
            </a:xfrm>
            <a:prstGeom prst="rect">
              <a:avLst/>
            </a:prstGeom>
            <a:noFill/>
            <a:ln w="9525">
              <a:noFill/>
              <a:miter lim="800000"/>
              <a:headEnd/>
              <a:tailEnd/>
            </a:ln>
          </p:spPr>
        </p:pic>
        <p:pic>
          <p:nvPicPr>
            <p:cNvPr id="28684" name="Picture 12" descr="blumen-pflanzen051"/>
            <p:cNvPicPr>
              <a:picLocks noChangeAspect="1" noChangeArrowheads="1" noCrop="1"/>
            </p:cNvPicPr>
            <p:nvPr/>
          </p:nvPicPr>
          <p:blipFill>
            <a:blip r:embed="rId3"/>
            <a:srcRect/>
            <a:stretch>
              <a:fillRect/>
            </a:stretch>
          </p:blipFill>
          <p:spPr bwMode="auto">
            <a:xfrm flipH="1">
              <a:off x="4275" y="3744"/>
              <a:ext cx="525" cy="576"/>
            </a:xfrm>
            <a:prstGeom prst="rect">
              <a:avLst/>
            </a:prstGeom>
            <a:noFill/>
            <a:ln w="9525">
              <a:noFill/>
              <a:miter lim="800000"/>
              <a:headEnd/>
              <a:tailEnd/>
            </a:ln>
          </p:spPr>
        </p:pic>
      </p:grpSp>
      <p:sp>
        <p:nvSpPr>
          <p:cNvPr id="13" name="WordArt 4" descr="90%"/>
          <p:cNvSpPr>
            <a:spLocks noChangeArrowheads="1" noChangeShapeType="1" noTextEdit="1"/>
          </p:cNvSpPr>
          <p:nvPr/>
        </p:nvSpPr>
        <p:spPr bwMode="auto">
          <a:xfrm>
            <a:off x="1219200" y="1168400"/>
            <a:ext cx="10058400" cy="3276600"/>
          </a:xfrm>
          <a:prstGeom prst="rect">
            <a:avLst/>
          </a:prstGeom>
        </p:spPr>
        <p:txBody>
          <a:bodyPr wrap="none" lIns="121917" tIns="60958" rIns="121917" bIns="60958" fromWordArt="1">
            <a:prstTxWarp prst="textPlain">
              <a:avLst>
                <a:gd name="adj" fmla="val 50000"/>
              </a:avLst>
            </a:prstTxWarp>
          </a:bodyPr>
          <a:lstStyle/>
          <a:p>
            <a:pPr algn="ctr"/>
            <a:r>
              <a:rPr lang="vi-VN" sz="6400" b="1" kern="10" dirty="0" err="1">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Cảm</a:t>
            </a:r>
            <a:r>
              <a:rPr lang="vi-VN" sz="6400" b="1" kern="10" dirty="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 ơn </a:t>
            </a:r>
            <a:r>
              <a:rPr lang="vi-VN" sz="6400" b="1" kern="10" dirty="0" err="1">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các</a:t>
            </a:r>
            <a:r>
              <a:rPr lang="vi-VN" sz="6400" b="1" kern="10" dirty="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 em </a:t>
            </a:r>
          </a:p>
          <a:p>
            <a:pPr algn="ctr"/>
            <a:r>
              <a:rPr lang="vi-VN" sz="6400" b="1" kern="10" dirty="0" err="1">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học</a:t>
            </a:r>
            <a:r>
              <a:rPr lang="vi-VN" sz="6400" b="1" kern="10" dirty="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 sinh thân yêu</a:t>
            </a:r>
            <a:endParaRPr lang="en-US" sz="6400" b="1" kern="10" dirty="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ppt_x"/>
                                          </p:val>
                                        </p:tav>
                                        <p:tav tm="100000">
                                          <p:val>
                                            <p:strVal val="#ppt_x"/>
                                          </p:val>
                                        </p:tav>
                                      </p:tavLst>
                                    </p:anim>
                                    <p:anim calcmode="lin" valueType="num">
                                      <p:cBhvr additive="base">
                                        <p:cTn id="8" dur="50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2" presetClass="emph" presetSubtype="0" repeatCount="indefinite" fill="hold" grpId="1" nodeType="afterEffect">
                                  <p:stCondLst>
                                    <p:cond delay="0"/>
                                  </p:stCondLst>
                                  <p:childTnLst>
                                    <p:animClr clrSpc="hsl" dir="cw">
                                      <p:cBhvr override="childStyle">
                                        <p:cTn id="11" dur="500" fill="hold"/>
                                        <p:tgtEl>
                                          <p:spTgt spid="13"/>
                                        </p:tgtEl>
                                        <p:attrNameLst>
                                          <p:attrName>style.color</p:attrName>
                                        </p:attrNameLst>
                                      </p:cBhvr>
                                      <p:by>
                                        <p:hsl h="-7200000" s="0" l="0"/>
                                      </p:by>
                                    </p:animClr>
                                    <p:animClr clrSpc="hsl" dir="cw">
                                      <p:cBhvr>
                                        <p:cTn id="12" dur="500" fill="hold"/>
                                        <p:tgtEl>
                                          <p:spTgt spid="13"/>
                                        </p:tgtEl>
                                        <p:attrNameLst>
                                          <p:attrName>fillcolor</p:attrName>
                                        </p:attrNameLst>
                                      </p:cBhvr>
                                      <p:by>
                                        <p:hsl h="-7200000" s="0" l="0"/>
                                      </p:by>
                                    </p:animClr>
                                    <p:animClr clrSpc="hsl" dir="cw">
                                      <p:cBhvr>
                                        <p:cTn id="13" dur="500" fill="hold"/>
                                        <p:tgtEl>
                                          <p:spTgt spid="13"/>
                                        </p:tgtEl>
                                        <p:attrNameLst>
                                          <p:attrName>stroke.color</p:attrName>
                                        </p:attrNameLst>
                                      </p:cBhvr>
                                      <p:by>
                                        <p:hsl h="-7200000" s="0" l="0"/>
                                      </p:by>
                                    </p:animClr>
                                    <p:set>
                                      <p:cBhvr>
                                        <p:cTn id="14"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9"/>
          <p:cNvGrpSpPr>
            <a:grpSpLocks/>
          </p:cNvGrpSpPr>
          <p:nvPr/>
        </p:nvGrpSpPr>
        <p:grpSpPr bwMode="auto">
          <a:xfrm>
            <a:off x="1323" y="5519210"/>
            <a:ext cx="12190677" cy="1338792"/>
            <a:chOff x="1" y="4172"/>
            <a:chExt cx="9215" cy="1012"/>
          </a:xfrm>
        </p:grpSpPr>
        <p:pic>
          <p:nvPicPr>
            <p:cNvPr id="17" name="Picture 6"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9"/>
          <p:cNvSpPr txBox="1">
            <a:spLocks noChangeArrowheads="1"/>
          </p:cNvSpPr>
          <p:nvPr/>
        </p:nvSpPr>
        <p:spPr bwMode="auto">
          <a:xfrm>
            <a:off x="430745" y="254000"/>
            <a:ext cx="11460163" cy="14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50000"/>
              </a:spcBef>
              <a:buFontTx/>
              <a:buNone/>
            </a:pPr>
            <a:r>
              <a:rPr lang="en-US" altLang="en-US" sz="2800" b="1" dirty="0">
                <a:solidFill>
                  <a:srgbClr val="0070C0"/>
                </a:solidFill>
                <a:latin typeface="Times New Roman" panose="02020603050405020304" pitchFamily="18" charset="0"/>
              </a:rPr>
              <a:t> </a:t>
            </a:r>
          </a:p>
          <a:p>
            <a:pPr algn="ctr">
              <a:spcBef>
                <a:spcPct val="0"/>
              </a:spcBef>
              <a:buFontTx/>
              <a:buNone/>
            </a:pPr>
            <a:r>
              <a:rPr lang="en-US" altLang="en-US" sz="2800" b="1" u="sng" dirty="0" err="1">
                <a:solidFill>
                  <a:srgbClr val="0070C0"/>
                </a:solidFill>
                <a:latin typeface="Times New Roman" panose="02020603050405020304" pitchFamily="18" charset="0"/>
              </a:rPr>
              <a:t>Chính</a:t>
            </a:r>
            <a:r>
              <a:rPr lang="en-US" altLang="en-US" sz="2800" b="1" u="sng" dirty="0">
                <a:solidFill>
                  <a:srgbClr val="0070C0"/>
                </a:solidFill>
                <a:latin typeface="Times New Roman" panose="02020603050405020304" pitchFamily="18" charset="0"/>
              </a:rPr>
              <a:t> </a:t>
            </a:r>
            <a:r>
              <a:rPr lang="en-US" altLang="en-US" sz="2800" b="1" u="sng" dirty="0" err="1">
                <a:solidFill>
                  <a:srgbClr val="0070C0"/>
                </a:solidFill>
                <a:latin typeface="Times New Roman" panose="02020603050405020304" pitchFamily="18" charset="0"/>
              </a:rPr>
              <a:t>tả</a:t>
            </a:r>
            <a:r>
              <a:rPr lang="en-US" altLang="en-US" sz="2800" b="1" u="sng" dirty="0">
                <a:solidFill>
                  <a:srgbClr val="0070C0"/>
                </a:solidFill>
                <a:latin typeface="Times New Roman" panose="02020603050405020304" pitchFamily="18" charset="0"/>
              </a:rPr>
              <a:t> (</a:t>
            </a:r>
            <a:r>
              <a:rPr lang="en-US" altLang="en-US" sz="2800" b="1" u="sng" dirty="0" err="1">
                <a:solidFill>
                  <a:srgbClr val="0070C0"/>
                </a:solidFill>
                <a:latin typeface="Times New Roman" panose="02020603050405020304" pitchFamily="18" charset="0"/>
              </a:rPr>
              <a:t>Nghe</a:t>
            </a:r>
            <a:r>
              <a:rPr lang="en-US" altLang="en-US" sz="2800" b="1" u="sng" dirty="0">
                <a:solidFill>
                  <a:srgbClr val="0070C0"/>
                </a:solidFill>
                <a:latin typeface="Times New Roman" panose="02020603050405020304" pitchFamily="18" charset="0"/>
              </a:rPr>
              <a:t> - </a:t>
            </a:r>
            <a:r>
              <a:rPr lang="en-US" altLang="en-US" sz="2800" b="1" u="sng" dirty="0" err="1">
                <a:solidFill>
                  <a:srgbClr val="0070C0"/>
                </a:solidFill>
                <a:latin typeface="Times New Roman" panose="02020603050405020304" pitchFamily="18" charset="0"/>
              </a:rPr>
              <a:t>viết</a:t>
            </a:r>
            <a:r>
              <a:rPr lang="en-US" altLang="en-US" sz="2800" b="1" dirty="0">
                <a:solidFill>
                  <a:srgbClr val="0070C0"/>
                </a:solidFill>
                <a:latin typeface="Times New Roman" panose="02020603050405020304" pitchFamily="18" charset="0"/>
              </a:rPr>
              <a:t>)</a:t>
            </a:r>
          </a:p>
          <a:p>
            <a:pPr>
              <a:spcBef>
                <a:spcPct val="0"/>
              </a:spcBef>
              <a:buFontTx/>
              <a:buNone/>
            </a:pPr>
            <a:r>
              <a:rPr lang="en-US" altLang="en-US" sz="2800" b="1" dirty="0">
                <a:solidFill>
                  <a:srgbClr val="0070C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Nhà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yêu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nước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Nguyễn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Trung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Trực</a:t>
            </a:r>
            <a:endParaRPr lang="en-US" altLang="en-US" sz="2800" b="1" dirty="0">
              <a:solidFill>
                <a:srgbClr val="0070C0"/>
              </a:solidFill>
              <a:latin typeface="Times New Roman" panose="02020603050405020304" pitchFamily="18" charset="0"/>
            </a:endParaRPr>
          </a:p>
        </p:txBody>
      </p:sp>
      <p:sp>
        <p:nvSpPr>
          <p:cNvPr id="20" name="Text Box 8"/>
          <p:cNvSpPr txBox="1">
            <a:spLocks noChangeArrowheads="1"/>
          </p:cNvSpPr>
          <p:nvPr/>
        </p:nvSpPr>
        <p:spPr bwMode="auto">
          <a:xfrm>
            <a:off x="3721099" y="1808163"/>
            <a:ext cx="77978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spcBef>
                <a:spcPts val="6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Nguyễn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ra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Cỏ</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23 </a:t>
            </a:r>
            <a:r>
              <a:rPr lang="en-US" sz="2800" b="1" dirty="0" err="1">
                <a:solidFill>
                  <a:srgbClr val="0000FF"/>
                </a:solidFill>
                <a:latin typeface="Times New Roman" pitchFamily="18" charset="0"/>
                <a:cs typeface="Times New Roman" pitchFamily="18" charset="0"/>
              </a:rPr>
              <a:t>tuổi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cuộc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dậy</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phủ</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Tân</a:t>
            </a:r>
            <a:r>
              <a:rPr lang="en-US" sz="2800" b="1" dirty="0">
                <a:solidFill>
                  <a:srgbClr val="0000FF"/>
                </a:solidFill>
                <a:latin typeface="Times New Roman" pitchFamily="18" charset="0"/>
                <a:cs typeface="Times New Roman" pitchFamily="18" charset="0"/>
              </a:rPr>
              <a:t> An, nay </a:t>
            </a:r>
            <a:r>
              <a:rPr lang="en-US" sz="2800" b="1" dirty="0" err="1">
                <a:solidFill>
                  <a:srgbClr val="0000FF"/>
                </a:solidFill>
                <a:latin typeface="Times New Roman" pitchFamily="18" charset="0"/>
                <a:cs typeface="Times New Roman" pitchFamily="18" charset="0"/>
              </a:rPr>
              <a:t>thuộc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tỉnh</a:t>
            </a:r>
            <a:r>
              <a:rPr lang="en-US" sz="2800" b="1" dirty="0">
                <a:solidFill>
                  <a:srgbClr val="0000FF"/>
                </a:solidFill>
                <a:latin typeface="Times New Roman" pitchFamily="18" charset="0"/>
                <a:cs typeface="Times New Roman" pitchFamily="18" charset="0"/>
              </a:rPr>
              <a:t> Long An. </a:t>
            </a:r>
            <a:r>
              <a:rPr lang="en-US" sz="2800" b="1" dirty="0" err="1">
                <a:solidFill>
                  <a:srgbClr val="0000FF"/>
                </a:solidFill>
                <a:latin typeface="Times New Roman" pitchFamily="18" charset="0"/>
                <a:cs typeface="Times New Roman" pitchFamily="18" charset="0"/>
              </a:rPr>
              <a:t>Đội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khởi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nghĩa</a:t>
            </a:r>
            <a:r>
              <a:rPr lang="en-US" sz="2800" b="1" dirty="0">
                <a:solidFill>
                  <a:srgbClr val="0000FF"/>
                </a:solidFill>
                <a:latin typeface="Times New Roman" pitchFamily="18" charset="0"/>
                <a:cs typeface="Times New Roman" pitchFamily="18" charset="0"/>
              </a:rPr>
              <a:t> do </a:t>
            </a:r>
            <a:r>
              <a:rPr lang="en-US" sz="2800" b="1" dirty="0" err="1">
                <a:solidFill>
                  <a:srgbClr val="0000FF"/>
                </a:solidFill>
                <a:latin typeface="Times New Roman" pitchFamily="18" charset="0"/>
                <a:cs typeface="Times New Roman" pitchFamily="18" charset="0"/>
              </a:rPr>
              <a:t>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chỉ</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vang </a:t>
            </a:r>
            <a:r>
              <a:rPr lang="en-US" sz="2800" b="1" dirty="0" err="1">
                <a:solidFill>
                  <a:srgbClr val="0000FF"/>
                </a:solidFill>
                <a:latin typeface="Times New Roman" pitchFamily="18" charset="0"/>
                <a:cs typeface="Times New Roman" pitchFamily="18" charset="0"/>
              </a:rPr>
              <a:t>dội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khắp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vùng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Tây</a:t>
            </a:r>
            <a:r>
              <a:rPr lang="en-US" sz="2800" b="1" dirty="0">
                <a:solidFill>
                  <a:srgbClr val="0000FF"/>
                </a:solidFill>
                <a:latin typeface="Times New Roman" pitchFamily="18" charset="0"/>
                <a:cs typeface="Times New Roman" pitchFamily="18" charset="0"/>
              </a:rPr>
              <a:t> Nam </a:t>
            </a:r>
            <a:r>
              <a:rPr lang="en-US" sz="2800" b="1" dirty="0" err="1">
                <a:solidFill>
                  <a:srgbClr val="0000FF"/>
                </a:solidFill>
                <a:latin typeface="Times New Roman" pitchFamily="18" charset="0"/>
                <a:cs typeface="Times New Roman" pitchFamily="18" charset="0"/>
              </a:rPr>
              <a:t>Bộ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bắt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đưa</a:t>
            </a:r>
            <a:r>
              <a:rPr lang="en-US" sz="2800" b="1" dirty="0">
                <a:solidFill>
                  <a:srgbClr val="0000FF"/>
                </a:solidFill>
                <a:latin typeface="Times New Roman" pitchFamily="18" charset="0"/>
                <a:cs typeface="Times New Roman" pitchFamily="18" charset="0"/>
              </a:rPr>
              <a:t> ra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đốc</a:t>
            </a:r>
            <a:r>
              <a:rPr lang="en-US" sz="2800" b="1" dirty="0">
                <a:solidFill>
                  <a:srgbClr val="0000FF"/>
                </a:solidFill>
                <a:latin typeface="Times New Roman" pitchFamily="18" charset="0"/>
                <a:cs typeface="Times New Roman" pitchFamily="18" charset="0"/>
              </a:rPr>
              <a:t> Nam </a:t>
            </a:r>
            <a:r>
              <a:rPr lang="en-US" sz="2800" b="1" dirty="0" err="1">
                <a:solidFill>
                  <a:srgbClr val="0000FF"/>
                </a:solidFill>
                <a:latin typeface="Times New Roman" pitchFamily="18" charset="0"/>
                <a:cs typeface="Times New Roman" pitchFamily="18" charset="0"/>
              </a:rPr>
              <a:t>Kì</a:t>
            </a:r>
            <a:r>
              <a:rPr lang="en-US" sz="2800" b="1" dirty="0">
                <a:solidFill>
                  <a:srgbClr val="0000FF"/>
                </a:solidFill>
                <a:latin typeface="Times New Roman" pitchFamily="18" charset="0"/>
                <a:cs typeface="Times New Roman" pitchFamily="18" charset="0"/>
              </a:rPr>
              <a:t>: “Bao </a:t>
            </a:r>
            <a:r>
              <a:rPr lang="en-US" sz="2800" b="1" dirty="0" err="1">
                <a:solidFill>
                  <a:srgbClr val="0000FF"/>
                </a:solidFill>
                <a:latin typeface="Times New Roman" pitchFamily="18" charset="0"/>
                <a:cs typeface="Times New Roman" pitchFamily="18" charset="0"/>
              </a:rPr>
              <a:t>giờ</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nhỏ</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cỏ</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Nam </a:t>
            </a:r>
            <a:r>
              <a:rPr lang="en-US" sz="2800" b="1" dirty="0" err="1">
                <a:solidFill>
                  <a:srgbClr val="0000FF"/>
                </a:solidFill>
                <a:latin typeface="Times New Roman" pitchFamily="18" charset="0"/>
                <a:cs typeface="Times New Roman" pitchFamily="18" charset="0"/>
              </a:rPr>
              <a:t>thì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Nam </a:t>
            </a:r>
            <a:r>
              <a:rPr lang="en-US" sz="2800" b="1" dirty="0" err="1">
                <a:solidFill>
                  <a:srgbClr val="0000FF"/>
                </a:solidFill>
                <a:latin typeface="Times New Roman" pitchFamily="18" charset="0"/>
                <a:cs typeface="Times New Roman" pitchFamily="18" charset="0"/>
              </a:rPr>
              <a:t>đánh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Tây</a:t>
            </a:r>
            <a:r>
              <a:rPr lang="en-US" sz="2800" b="1" dirty="0">
                <a:solidFill>
                  <a:srgbClr val="0000FF"/>
                </a:solidFill>
                <a:latin typeface="Times New Roman" pitchFamily="18" charset="0"/>
                <a:cs typeface="Times New Roman" pitchFamily="18" charset="0"/>
              </a:rPr>
              <a:t>.”</a:t>
            </a:r>
          </a:p>
        </p:txBody>
      </p:sp>
      <p:sp>
        <p:nvSpPr>
          <p:cNvPr id="2" name="AutoShape 2" descr="HÃ¬nh áº£nh cÃ³ liÃ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4" y="1808163"/>
            <a:ext cx="2765425" cy="3589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744" y="5354108"/>
            <a:ext cx="2998255" cy="646331"/>
          </a:xfrm>
          <a:prstGeom prst="rect">
            <a:avLst/>
          </a:prstGeom>
          <a:noFill/>
        </p:spPr>
        <p:txBody>
          <a:bodyPr wrap="square" rtlCol="0">
            <a:spAutoFit/>
          </a:bodyPr>
          <a:lstStyle/>
          <a:p>
            <a:pPr algn="ctr"/>
            <a:r>
              <a:rPr lang="en-US" b="1">
                <a:solidFill>
                  <a:srgbClr val="002060"/>
                </a:solidFill>
                <a:latin typeface="Times New Roman" pitchFamily="18" charset="0"/>
                <a:cs typeface="Times New Roman" pitchFamily="18" charset="0"/>
              </a:rPr>
              <a:t>NGUYỄN TRUNG TRỰC</a:t>
            </a:r>
          </a:p>
          <a:p>
            <a:pPr algn="ctr"/>
            <a:r>
              <a:rPr lang="en-US" b="1">
                <a:solidFill>
                  <a:srgbClr val="002060"/>
                </a:solidFill>
                <a:latin typeface="Times New Roman" pitchFamily="18" charset="0"/>
                <a:cs typeface="Times New Roman" pitchFamily="18" charset="0"/>
              </a:rPr>
              <a:t>(1838-1868)</a:t>
            </a:r>
          </a:p>
        </p:txBody>
      </p:sp>
    </p:spTree>
    <p:extLst>
      <p:ext uri="{BB962C8B-B14F-4D97-AF65-F5344CB8AC3E}">
        <p14:creationId xmlns:p14="http://schemas.microsoft.com/office/powerpoint/2010/main" val="3533394170"/>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arn(inVertic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par>
                                <p:cTn id="13" presetID="6" presetClass="entr" presetSubtype="16"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500"/>
                                        <p:tgtEl>
                                          <p:spTgt spid="102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599090" y="1249272"/>
            <a:ext cx="11291818" cy="2062103"/>
          </a:xfrm>
          <a:prstGeom prst="rect">
            <a:avLst/>
          </a:prstGeom>
        </p:spPr>
        <p:txBody>
          <a:bodyPr wrap="square">
            <a:spAutoFit/>
          </a:bodyPr>
          <a:lstStyle/>
          <a:p>
            <a:pPr algn="just">
              <a:tabLst>
                <a:tab pos="5486400" algn="l"/>
              </a:tabLst>
            </a:pPr>
            <a:r>
              <a:rPr lang="en-US" sz="3200" b="1" dirty="0">
                <a:solidFill>
                  <a:srgbClr val="C00000"/>
                </a:solidFill>
                <a:latin typeface="Times New Roman" pitchFamily="18" charset="0"/>
                <a:ea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Em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biết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gì</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Nguyễn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Trung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Trực</a:t>
            </a:r>
            <a:r>
              <a:rPr lang="en-US" sz="3200" b="1" dirty="0">
                <a:solidFill>
                  <a:srgbClr val="C00000"/>
                </a:solidFill>
                <a:latin typeface="Times New Roman" pitchFamily="18" charset="0"/>
                <a:cs typeface="Times New Roman" pitchFamily="18" charset="0"/>
              </a:rPr>
              <a:t>?</a:t>
            </a:r>
            <a:endParaRPr lang="en-US" sz="3200" b="1" dirty="0">
              <a:solidFill>
                <a:srgbClr val="C00000"/>
              </a:solidFill>
              <a:latin typeface="Times New Roman" panose="02020603050405020304" pitchFamily="18" charset="0"/>
              <a:ea typeface="Times New Roman" panose="02020603050405020304" pitchFamily="18" charset="0"/>
              <a:cs typeface="Times New Roman" pitchFamily="18" charset="0"/>
            </a:endParaRPr>
          </a:p>
          <a:p>
            <a:pPr marL="0" lvl="2" algn="just">
              <a:tabLst>
                <a:tab pos="5486400" algn="l"/>
              </a:tabLst>
            </a:pPr>
            <a:r>
              <a:rPr lang="en-US" sz="3200" b="1" dirty="0">
                <a:solidFill>
                  <a:srgbClr val="002060"/>
                </a:solidFill>
                <a:latin typeface="Times New Roman" pitchFamily="18" charset="0"/>
                <a:ea typeface="Times New Roman" panose="02020603050405020304"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nghèo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Năm</a:t>
            </a:r>
            <a:r>
              <a:rPr lang="en-US" sz="3200" b="1" dirty="0">
                <a:solidFill>
                  <a:srgbClr val="002060"/>
                </a:solidFill>
                <a:latin typeface="Times New Roman" pitchFamily="18" charset="0"/>
                <a:cs typeface="Times New Roman" pitchFamily="18" charset="0"/>
              </a:rPr>
              <a:t> 23 </a:t>
            </a:r>
            <a:r>
              <a:rPr lang="en-US" sz="3200" b="1" dirty="0" err="1">
                <a:solidFill>
                  <a:srgbClr val="002060"/>
                </a:solidFill>
                <a:latin typeface="Times New Roman" pitchFamily="18" charset="0"/>
                <a:cs typeface="Times New Roman" pitchFamily="18" charset="0"/>
              </a:rPr>
              <a:t>tuổi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lãnh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đạo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cuộc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dậy</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phủ</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Tân</a:t>
            </a:r>
            <a:r>
              <a:rPr lang="en-US" sz="3200" b="1" dirty="0">
                <a:solidFill>
                  <a:srgbClr val="002060"/>
                </a:solidFill>
                <a:latin typeface="Times New Roman" pitchFamily="18" charset="0"/>
                <a:cs typeface="Times New Roman" pitchFamily="18" charset="0"/>
              </a:rPr>
              <a:t> An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lập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nhiều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chiến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giặc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bắt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ea typeface="Times New Roman" panose="02020603050405020304" pitchFamily="18" charset="0"/>
              <a:cs typeface="Times New Roman" pitchFamily="18" charset="0"/>
            </a:endParaRPr>
          </a:p>
        </p:txBody>
      </p:sp>
      <p:sp>
        <p:nvSpPr>
          <p:cNvPr id="11" name="TextBox 10"/>
          <p:cNvSpPr txBox="1"/>
          <p:nvPr/>
        </p:nvSpPr>
        <p:spPr>
          <a:xfrm>
            <a:off x="604910" y="4137650"/>
            <a:ext cx="11380764" cy="2062103"/>
          </a:xfrm>
          <a:prstGeom prst="rect">
            <a:avLst/>
          </a:prstGeom>
          <a:noFill/>
        </p:spPr>
        <p:txBody>
          <a:bodyPr wrap="square" rtlCol="0">
            <a:spAutoFit/>
          </a:bodyPr>
          <a:lstStyle/>
          <a:p>
            <a:pPr marL="0" lvl="2"/>
            <a:r>
              <a:rPr lang="en-US" sz="3200" b="1">
                <a:solidFill>
                  <a:srgbClr val="C00000"/>
                </a:solidFill>
                <a:latin typeface="Times New Roman" pitchFamily="18" charset="0"/>
                <a:cs typeface="Times New Roman" pitchFamily="18" charset="0"/>
              </a:rPr>
              <a:t>- Nhà yêu nước Nguyễn Trung Trực đã có câu nói nào lưu danh muôn đời? </a:t>
            </a:r>
            <a:endParaRPr lang="en-US" sz="3200" b="1" dirty="0">
              <a:solidFill>
                <a:srgbClr val="C00000"/>
              </a:solidFill>
              <a:latin typeface="Times New Roman" pitchFamily="18" charset="0"/>
              <a:cs typeface="Times New Roman" pitchFamily="18" charset="0"/>
            </a:endParaRPr>
          </a:p>
          <a:p>
            <a:pPr>
              <a:buFontTx/>
              <a:buChar char="-"/>
            </a:pPr>
            <a:r>
              <a:rPr lang="en-US" sz="3200" b="1" i="1">
                <a:solidFill>
                  <a:srgbClr val="0070C0"/>
                </a:solidFill>
                <a:latin typeface="Times New Roman" pitchFamily="18" charset="0"/>
                <a:cs typeface="Times New Roman" pitchFamily="18" charset="0"/>
              </a:rPr>
              <a:t> </a:t>
            </a:r>
            <a:r>
              <a:rPr lang="en-US" sz="3200" b="1">
                <a:solidFill>
                  <a:srgbClr val="002060"/>
                </a:solidFill>
                <a:latin typeface="Times New Roman" pitchFamily="18" charset="0"/>
                <a:cs typeface="Times New Roman" pitchFamily="18" charset="0"/>
              </a:rPr>
              <a:t>Câu nói: “Bao giờ người Tây nhổ hết cỏ nước Nam thì mới hết người Nam đánh Tây.”</a:t>
            </a:r>
            <a:endParaRPr lang="en-US"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03811289"/>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slide(fromBottom)">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p:cTn id="26"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1 (1567)"/>
          <p:cNvPicPr>
            <a:picLocks noChangeAspect="1" noChangeArrowheads="1" noCrop="1"/>
          </p:cNvPicPr>
          <p:nvPr/>
        </p:nvPicPr>
        <p:blipFill>
          <a:blip r:embed="rId3"/>
          <a:srcRect/>
          <a:stretch>
            <a:fillRect/>
          </a:stretch>
        </p:blipFill>
        <p:spPr bwMode="auto">
          <a:xfrm>
            <a:off x="1524000" y="4876800"/>
            <a:ext cx="1219200" cy="1981200"/>
          </a:xfrm>
          <a:prstGeom prst="rect">
            <a:avLst/>
          </a:prstGeom>
          <a:noFill/>
          <a:ln w="9525">
            <a:noFill/>
            <a:miter lim="800000"/>
            <a:headEnd/>
            <a:tailEnd/>
          </a:ln>
        </p:spPr>
      </p:pic>
      <p:pic>
        <p:nvPicPr>
          <p:cNvPr id="4099" name="Picture 3" descr="A021020"/>
          <p:cNvPicPr>
            <a:picLocks noChangeAspect="1" noChangeArrowheads="1"/>
          </p:cNvPicPr>
          <p:nvPr/>
        </p:nvPicPr>
        <p:blipFill>
          <a:blip r:embed="rId4">
            <a:clrChange>
              <a:clrFrom>
                <a:srgbClr val="FAFAFD"/>
              </a:clrFrom>
              <a:clrTo>
                <a:srgbClr val="FAFAFD">
                  <a:alpha val="0"/>
                </a:srgbClr>
              </a:clrTo>
            </a:clrChange>
            <a:lum contrast="48000"/>
          </a:blip>
          <a:srcRect/>
          <a:stretch>
            <a:fillRect/>
          </a:stretch>
        </p:blipFill>
        <p:spPr bwMode="auto">
          <a:xfrm>
            <a:off x="1524000" y="0"/>
            <a:ext cx="1143000" cy="3276600"/>
          </a:xfrm>
          <a:prstGeom prst="rect">
            <a:avLst/>
          </a:prstGeom>
          <a:noFill/>
          <a:ln w="9525">
            <a:noFill/>
            <a:miter lim="800000"/>
            <a:headEnd/>
            <a:tailEnd/>
          </a:ln>
        </p:spPr>
      </p:pic>
      <p:pic>
        <p:nvPicPr>
          <p:cNvPr id="4100" name="Picture 4" descr="A021020"/>
          <p:cNvPicPr>
            <a:picLocks noChangeAspect="1" noChangeArrowheads="1"/>
          </p:cNvPicPr>
          <p:nvPr/>
        </p:nvPicPr>
        <p:blipFill>
          <a:blip r:embed="rId5">
            <a:clrChange>
              <a:clrFrom>
                <a:srgbClr val="FAFAFD"/>
              </a:clrFrom>
              <a:clrTo>
                <a:srgbClr val="FAFAFD">
                  <a:alpha val="0"/>
                </a:srgbClr>
              </a:clrTo>
            </a:clrChange>
            <a:lum contrast="48000"/>
          </a:blip>
          <a:srcRect/>
          <a:stretch>
            <a:fillRect/>
          </a:stretch>
        </p:blipFill>
        <p:spPr bwMode="auto">
          <a:xfrm>
            <a:off x="10058400" y="0"/>
            <a:ext cx="609600" cy="3886200"/>
          </a:xfrm>
          <a:prstGeom prst="rect">
            <a:avLst/>
          </a:prstGeom>
          <a:noFill/>
          <a:ln w="9525">
            <a:noFill/>
            <a:miter lim="800000"/>
            <a:headEnd/>
            <a:tailEnd/>
          </a:ln>
        </p:spPr>
      </p:pic>
      <p:pic>
        <p:nvPicPr>
          <p:cNvPr id="4101" name="Picture 5" descr="flowerba[1]"/>
          <p:cNvPicPr>
            <a:picLocks noChangeAspect="1" noChangeArrowheads="1"/>
          </p:cNvPicPr>
          <p:nvPr/>
        </p:nvPicPr>
        <p:blipFill>
          <a:blip r:embed="rId6"/>
          <a:srcRect/>
          <a:stretch>
            <a:fillRect/>
          </a:stretch>
        </p:blipFill>
        <p:spPr bwMode="auto">
          <a:xfrm>
            <a:off x="2514600" y="6096000"/>
            <a:ext cx="8153400" cy="762000"/>
          </a:xfrm>
          <a:prstGeom prst="rect">
            <a:avLst/>
          </a:prstGeom>
          <a:noFill/>
          <a:ln w="9525">
            <a:noFill/>
            <a:miter lim="800000"/>
            <a:headEnd/>
            <a:tailEnd/>
          </a:ln>
        </p:spPr>
      </p:pic>
      <p:pic>
        <p:nvPicPr>
          <p:cNvPr id="4102" name="Picture 6" descr="1 (1820)"/>
          <p:cNvPicPr>
            <a:picLocks noChangeAspect="1" noChangeArrowheads="1" noCrop="1"/>
          </p:cNvPicPr>
          <p:nvPr/>
        </p:nvPicPr>
        <p:blipFill>
          <a:blip r:embed="rId7"/>
          <a:srcRect/>
          <a:stretch>
            <a:fillRect/>
          </a:stretch>
        </p:blipFill>
        <p:spPr bwMode="auto">
          <a:xfrm>
            <a:off x="4724401" y="4876800"/>
            <a:ext cx="1978025" cy="1600200"/>
          </a:xfrm>
          <a:prstGeom prst="rect">
            <a:avLst/>
          </a:prstGeom>
          <a:noFill/>
          <a:ln w="9525">
            <a:noFill/>
            <a:miter lim="800000"/>
            <a:headEnd/>
            <a:tailEnd/>
          </a:ln>
        </p:spPr>
      </p:pic>
      <p:pic>
        <p:nvPicPr>
          <p:cNvPr id="124935" name="nhacdem.wav">
            <a:hlinkClick r:id="" action="ppaction://media"/>
          </p:cNvPr>
          <p:cNvPicPr>
            <a:picLocks noRot="1" noChangeAspect="1" noChangeArrowheads="1"/>
          </p:cNvPicPr>
          <p:nvPr>
            <a:audioFile r:link="rId1"/>
          </p:nvPr>
        </p:nvPicPr>
        <p:blipFill>
          <a:blip r:embed="rId8"/>
          <a:srcRect/>
          <a:stretch>
            <a:fillRect/>
          </a:stretch>
        </p:blipFill>
        <p:spPr bwMode="auto">
          <a:xfrm>
            <a:off x="1524000" y="6248400"/>
            <a:ext cx="304800" cy="304800"/>
          </a:xfrm>
          <a:prstGeom prst="rect">
            <a:avLst/>
          </a:prstGeom>
          <a:noFill/>
          <a:ln w="9525">
            <a:noFill/>
            <a:miter lim="800000"/>
            <a:headEnd/>
            <a:tailEnd/>
          </a:ln>
        </p:spPr>
      </p:pic>
      <p:pic>
        <p:nvPicPr>
          <p:cNvPr id="4104" name="Picture 8" descr="ImageX[49]"/>
          <p:cNvPicPr>
            <a:picLocks noChangeAspect="1" noChangeArrowheads="1" noCrop="1"/>
          </p:cNvPicPr>
          <p:nvPr/>
        </p:nvPicPr>
        <p:blipFill>
          <a:blip r:embed="rId9"/>
          <a:srcRect/>
          <a:stretch>
            <a:fillRect/>
          </a:stretch>
        </p:blipFill>
        <p:spPr bwMode="auto">
          <a:xfrm rot="-8315370">
            <a:off x="7010400" y="5867400"/>
            <a:ext cx="381000" cy="381000"/>
          </a:xfrm>
          <a:prstGeom prst="rect">
            <a:avLst/>
          </a:prstGeom>
          <a:noFill/>
          <a:ln w="9525">
            <a:noFill/>
            <a:miter lim="800000"/>
            <a:headEnd/>
            <a:tailEnd/>
          </a:ln>
        </p:spPr>
      </p:pic>
      <p:pic>
        <p:nvPicPr>
          <p:cNvPr id="4105" name="Picture 9" descr="ImageX[50]"/>
          <p:cNvPicPr>
            <a:picLocks noChangeAspect="1" noChangeArrowheads="1" noCrop="1"/>
          </p:cNvPicPr>
          <p:nvPr/>
        </p:nvPicPr>
        <p:blipFill>
          <a:blip r:embed="rId10"/>
          <a:srcRect/>
          <a:stretch>
            <a:fillRect/>
          </a:stretch>
        </p:blipFill>
        <p:spPr bwMode="auto">
          <a:xfrm rot="3185349">
            <a:off x="8679657" y="5874545"/>
            <a:ext cx="595313" cy="581025"/>
          </a:xfrm>
          <a:prstGeom prst="rect">
            <a:avLst/>
          </a:prstGeom>
          <a:noFill/>
          <a:ln w="9525">
            <a:noFill/>
            <a:miter lim="800000"/>
            <a:headEnd/>
            <a:tailEnd/>
          </a:ln>
        </p:spPr>
      </p:pic>
      <p:pic>
        <p:nvPicPr>
          <p:cNvPr id="4106" name="Picture 10" descr="ImageX[49]"/>
          <p:cNvPicPr>
            <a:picLocks noChangeAspect="1" noChangeArrowheads="1" noCrop="1"/>
          </p:cNvPicPr>
          <p:nvPr/>
        </p:nvPicPr>
        <p:blipFill>
          <a:blip r:embed="rId11"/>
          <a:srcRect/>
          <a:stretch>
            <a:fillRect/>
          </a:stretch>
        </p:blipFill>
        <p:spPr bwMode="auto">
          <a:xfrm rot="-8315370">
            <a:off x="8001000" y="6019800"/>
            <a:ext cx="304800" cy="304800"/>
          </a:xfrm>
          <a:prstGeom prst="rect">
            <a:avLst/>
          </a:prstGeom>
          <a:noFill/>
          <a:ln w="9525">
            <a:noFill/>
            <a:miter lim="800000"/>
            <a:headEnd/>
            <a:tailEnd/>
          </a:ln>
        </p:spPr>
      </p:pic>
      <p:pic>
        <p:nvPicPr>
          <p:cNvPr id="4107" name="Picture 11" descr="ImageX[49]"/>
          <p:cNvPicPr>
            <a:picLocks noChangeAspect="1" noChangeArrowheads="1" noCrop="1"/>
          </p:cNvPicPr>
          <p:nvPr/>
        </p:nvPicPr>
        <p:blipFill>
          <a:blip r:embed="rId11"/>
          <a:srcRect/>
          <a:stretch>
            <a:fillRect/>
          </a:stretch>
        </p:blipFill>
        <p:spPr bwMode="auto">
          <a:xfrm rot="-8315370">
            <a:off x="3657600" y="5943600"/>
            <a:ext cx="304800" cy="304800"/>
          </a:xfrm>
          <a:prstGeom prst="rect">
            <a:avLst/>
          </a:prstGeom>
          <a:noFill/>
          <a:ln w="9525">
            <a:noFill/>
            <a:miter lim="800000"/>
            <a:headEnd/>
            <a:tailEnd/>
          </a:ln>
        </p:spPr>
      </p:pic>
      <p:pic>
        <p:nvPicPr>
          <p:cNvPr id="4108" name="Picture 12" descr="ImageX[50]"/>
          <p:cNvPicPr>
            <a:picLocks noChangeAspect="1" noChangeArrowheads="1" noCrop="1"/>
          </p:cNvPicPr>
          <p:nvPr/>
        </p:nvPicPr>
        <p:blipFill>
          <a:blip r:embed="rId10"/>
          <a:srcRect/>
          <a:stretch>
            <a:fillRect/>
          </a:stretch>
        </p:blipFill>
        <p:spPr bwMode="auto">
          <a:xfrm rot="3185349">
            <a:off x="4094163" y="5821363"/>
            <a:ext cx="533400" cy="520700"/>
          </a:xfrm>
          <a:prstGeom prst="rect">
            <a:avLst/>
          </a:prstGeom>
          <a:noFill/>
          <a:ln w="9525">
            <a:noFill/>
            <a:miter lim="800000"/>
            <a:headEnd/>
            <a:tailEnd/>
          </a:ln>
        </p:spPr>
      </p:pic>
      <p:sp>
        <p:nvSpPr>
          <p:cNvPr id="124942" name="Text Box 14"/>
          <p:cNvSpPr txBox="1">
            <a:spLocks noChangeArrowheads="1"/>
          </p:cNvSpPr>
          <p:nvPr/>
        </p:nvSpPr>
        <p:spPr bwMode="auto">
          <a:xfrm>
            <a:off x="1981200" y="1828800"/>
            <a:ext cx="8229600" cy="1631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4000" b="1" dirty="0" err="1">
                <a:solidFill>
                  <a:srgbClr val="FF0000"/>
                </a:solidFill>
                <a:latin typeface="Arial" charset="0"/>
              </a:rPr>
              <a:t>Chính</a:t>
            </a:r>
            <a:r>
              <a:rPr lang="en-US" sz="4000" b="1" dirty="0">
                <a:solidFill>
                  <a:srgbClr val="FF0000"/>
                </a:solidFill>
                <a:latin typeface="Arial" charset="0"/>
              </a:rPr>
              <a:t> </a:t>
            </a:r>
            <a:r>
              <a:rPr lang="en-US" sz="4000" b="1" dirty="0" err="1">
                <a:solidFill>
                  <a:srgbClr val="FF0000"/>
                </a:solidFill>
                <a:latin typeface="Arial" charset="0"/>
              </a:rPr>
              <a:t>tả</a:t>
            </a:r>
            <a:endParaRPr lang="en-US" sz="4000" b="1" dirty="0">
              <a:solidFill>
                <a:srgbClr val="FF0000"/>
              </a:solidFill>
              <a:latin typeface="Arial" charset="0"/>
            </a:endParaRPr>
          </a:p>
          <a:p>
            <a:pPr eaLnBrk="0" fontAlgn="base" hangingPunct="0">
              <a:spcBef>
                <a:spcPct val="50000"/>
              </a:spcBef>
              <a:spcAft>
                <a:spcPct val="0"/>
              </a:spcAft>
            </a:pPr>
            <a:r>
              <a:rPr lang="en-US" sz="4000" b="1" dirty="0">
                <a:solidFill>
                  <a:srgbClr val="FF0000"/>
                </a:solidFill>
                <a:latin typeface="Arial" charset="0"/>
              </a:rPr>
              <a:t>              </a:t>
            </a:r>
            <a:r>
              <a:rPr lang="en-US" sz="4000" b="1" dirty="0" err="1">
                <a:solidFill>
                  <a:srgbClr val="FF0000"/>
                </a:solidFill>
                <a:latin typeface="Arial" charset="0"/>
              </a:rPr>
              <a:t>Cánh</a:t>
            </a:r>
            <a:r>
              <a:rPr lang="en-US" sz="4000" b="1" dirty="0">
                <a:solidFill>
                  <a:srgbClr val="FF0000"/>
                </a:solidFill>
                <a:latin typeface="Arial" charset="0"/>
              </a:rPr>
              <a:t> cam </a:t>
            </a:r>
            <a:r>
              <a:rPr lang="en-US" sz="4000" b="1" dirty="0" err="1">
                <a:solidFill>
                  <a:srgbClr val="FF0000"/>
                </a:solidFill>
                <a:latin typeface="Arial" charset="0"/>
              </a:rPr>
              <a:t>lạc</a:t>
            </a:r>
            <a:r>
              <a:rPr lang="en-US" sz="4000" b="1" dirty="0">
                <a:solidFill>
                  <a:srgbClr val="FF0000"/>
                </a:solidFill>
                <a:latin typeface="Arial" charset="0"/>
              </a:rPr>
              <a:t> </a:t>
            </a:r>
            <a:r>
              <a:rPr lang="en-US" sz="4000" b="1" dirty="0" err="1">
                <a:solidFill>
                  <a:srgbClr val="FF0000"/>
                </a:solidFill>
                <a:latin typeface="Arial" charset="0"/>
              </a:rPr>
              <a:t>mẹ</a:t>
            </a:r>
            <a:endParaRPr lang="en-US" sz="4000" b="1" dirty="0">
              <a:solidFill>
                <a:srgbClr val="FF0000"/>
              </a:solidFill>
              <a:latin typeface="Arial" charset="0"/>
            </a:endParaRPr>
          </a:p>
        </p:txBody>
      </p:sp>
    </p:spTree>
    <p:extLst>
      <p:ext uri="{BB962C8B-B14F-4D97-AF65-F5344CB8AC3E}">
        <p14:creationId xmlns:p14="http://schemas.microsoft.com/office/powerpoint/2010/main" val="172201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4942"/>
                                        </p:tgtEl>
                                        <p:attrNameLst>
                                          <p:attrName>style.visibility</p:attrName>
                                        </p:attrNameLst>
                                      </p:cBhvr>
                                      <p:to>
                                        <p:strVal val="visible"/>
                                      </p:to>
                                    </p:set>
                                    <p:anim by="(-#ppt_w*2)" calcmode="lin" valueType="num">
                                      <p:cBhvr rctx="PPT">
                                        <p:cTn id="7" dur="500" autoRev="1" fill="hold">
                                          <p:stCondLst>
                                            <p:cond delay="0"/>
                                          </p:stCondLst>
                                        </p:cTn>
                                        <p:tgtEl>
                                          <p:spTgt spid="124942"/>
                                        </p:tgtEl>
                                        <p:attrNameLst>
                                          <p:attrName>ppt_w</p:attrName>
                                        </p:attrNameLst>
                                      </p:cBhvr>
                                    </p:anim>
                                    <p:anim by="(#ppt_w*0.50)" calcmode="lin" valueType="num">
                                      <p:cBhvr>
                                        <p:cTn id="8" dur="500" decel="50000" autoRev="1" fill="hold">
                                          <p:stCondLst>
                                            <p:cond delay="0"/>
                                          </p:stCondLst>
                                        </p:cTn>
                                        <p:tgtEl>
                                          <p:spTgt spid="124942"/>
                                        </p:tgtEl>
                                        <p:attrNameLst>
                                          <p:attrName>ppt_x</p:attrName>
                                        </p:attrNameLst>
                                      </p:cBhvr>
                                    </p:anim>
                                    <p:anim from="(-#ppt_h/2)" to="(#ppt_y)" calcmode="lin" valueType="num">
                                      <p:cBhvr>
                                        <p:cTn id="9" dur="1000" fill="hold">
                                          <p:stCondLst>
                                            <p:cond delay="0"/>
                                          </p:stCondLst>
                                        </p:cTn>
                                        <p:tgtEl>
                                          <p:spTgt spid="124942"/>
                                        </p:tgtEl>
                                        <p:attrNameLst>
                                          <p:attrName>ppt_y</p:attrName>
                                        </p:attrNameLst>
                                      </p:cBhvr>
                                    </p:anim>
                                    <p:animRot by="21600000">
                                      <p:cBhvr>
                                        <p:cTn id="10" dur="1000" fill="hold">
                                          <p:stCondLst>
                                            <p:cond delay="0"/>
                                          </p:stCondLst>
                                        </p:cTn>
                                        <p:tgtEl>
                                          <p:spTgt spid="1249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24935"/>
                </p:tgtEl>
              </p:cMediaNode>
            </p:audio>
          </p:childTnLst>
        </p:cTn>
      </p:par>
    </p:tnLst>
    <p:bldLst>
      <p:bldP spid="1249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2336800" y="152401"/>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800" b="1" dirty="0">
              <a:latin typeface="Times New Roman" pitchFamily="18" charset="0"/>
              <a:cs typeface="Times New Roman" pitchFamily="18" charset="0"/>
            </a:endParaRPr>
          </a:p>
          <a:p>
            <a:pPr algn="ctr" eaLnBrk="1" hangingPunct="1"/>
            <a:r>
              <a:rPr lang="en-US" sz="3200" b="1" dirty="0" err="1">
                <a:latin typeface="Times New Roman" pitchFamily="18" charset="0"/>
                <a:cs typeface="Times New Roman" pitchFamily="18" charset="0"/>
              </a:rPr>
              <a:t>Chính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tả</a:t>
            </a:r>
            <a:endParaRPr lang="vi-VN" sz="3200" b="1" dirty="0">
              <a:latin typeface="Times New Roman" pitchFamily="18" charset="0"/>
              <a:cs typeface="Times New Roman" pitchFamily="18" charset="0"/>
            </a:endParaRPr>
          </a:p>
        </p:txBody>
      </p:sp>
      <p:sp>
        <p:nvSpPr>
          <p:cNvPr id="5" name="TextBox 4"/>
          <p:cNvSpPr txBox="1">
            <a:spLocks noChangeArrowheads="1"/>
          </p:cNvSpPr>
          <p:nvPr/>
        </p:nvSpPr>
        <p:spPr bwMode="auto">
          <a:xfrm>
            <a:off x="4165600" y="11430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err="1">
                <a:solidFill>
                  <a:srgbClr val="C00000"/>
                </a:solidFill>
                <a:latin typeface="Times New Roman" pitchFamily="18" charset="0"/>
                <a:cs typeface="Times New Roman" pitchFamily="18" charset="0"/>
              </a:rPr>
              <a:t>Cánh</a:t>
            </a:r>
            <a:r>
              <a:rPr lang="en-US" sz="3200" b="1" dirty="0">
                <a:solidFill>
                  <a:srgbClr val="C00000"/>
                </a:solidFill>
                <a:latin typeface="Times New Roman" pitchFamily="18" charset="0"/>
                <a:cs typeface="Times New Roman" pitchFamily="18" charset="0"/>
              </a:rPr>
              <a:t> cam </a:t>
            </a:r>
            <a:r>
              <a:rPr lang="en-US" sz="3200" b="1" dirty="0" err="1">
                <a:solidFill>
                  <a:srgbClr val="C00000"/>
                </a:solidFill>
                <a:latin typeface="Times New Roman" pitchFamily="18" charset="0"/>
                <a:cs typeface="Times New Roman" pitchFamily="18" charset="0"/>
              </a:rPr>
              <a:t>lạc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mẹ</a:t>
            </a:r>
            <a:endParaRPr lang="vi-VN" sz="3200" b="1" dirty="0">
              <a:solidFill>
                <a:srgbClr val="C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812801" y="2057400"/>
            <a:ext cx="5763684"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latin typeface="Times New Roman" pitchFamily="18" charset="0"/>
                <a:cs typeface="Times New Roman" pitchFamily="18" charset="0"/>
              </a:rPr>
              <a:t>Cánh cam đi lạc mẹ</a:t>
            </a:r>
          </a:p>
          <a:p>
            <a:pPr eaLnBrk="1" hangingPunct="1"/>
            <a:r>
              <a:rPr lang="en-US" sz="2800">
                <a:latin typeface="Times New Roman" pitchFamily="18" charset="0"/>
                <a:cs typeface="Times New Roman" pitchFamily="18" charset="0"/>
              </a:rPr>
              <a:t>Gió xô vào vườn hoang</a:t>
            </a:r>
          </a:p>
          <a:p>
            <a:pPr eaLnBrk="1" hangingPunct="1"/>
            <a:r>
              <a:rPr lang="en-US" sz="2800">
                <a:latin typeface="Times New Roman" pitchFamily="18" charset="0"/>
                <a:cs typeface="Times New Roman" pitchFamily="18" charset="0"/>
              </a:rPr>
              <a:t>Giữa ba nhiêu gai góc</a:t>
            </a:r>
          </a:p>
          <a:p>
            <a:pPr eaLnBrk="1" hangingPunct="1"/>
            <a:r>
              <a:rPr lang="en-US" sz="2800">
                <a:latin typeface="Times New Roman" pitchFamily="18" charset="0"/>
                <a:cs typeface="Times New Roman" pitchFamily="18" charset="0"/>
              </a:rPr>
              <a:t>Lũ ve sầu kêu ran.</a:t>
            </a:r>
          </a:p>
          <a:p>
            <a:pPr eaLnBrk="1" hangingPunct="1"/>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Chiều nhạt nắng trắng sương</a:t>
            </a:r>
          </a:p>
          <a:p>
            <a:pPr eaLnBrk="1" hangingPunct="1"/>
            <a:r>
              <a:rPr lang="en-US" sz="2800">
                <a:latin typeface="Times New Roman" pitchFamily="18" charset="0"/>
                <a:cs typeface="Times New Roman" pitchFamily="18" charset="0"/>
              </a:rPr>
              <a:t>Trời rộng xanh như bể</a:t>
            </a:r>
          </a:p>
          <a:p>
            <a:pPr eaLnBrk="1" hangingPunct="1"/>
            <a:r>
              <a:rPr lang="en-US" sz="2800">
                <a:latin typeface="Times New Roman" pitchFamily="18" charset="0"/>
                <a:cs typeface="Times New Roman" pitchFamily="18" charset="0"/>
              </a:rPr>
              <a:t>Tiếng cánh cam gọi mẹ</a:t>
            </a:r>
          </a:p>
          <a:p>
            <a:pPr eaLnBrk="1" hangingPunct="1"/>
            <a:r>
              <a:rPr lang="en-US" sz="2800">
                <a:latin typeface="Times New Roman" pitchFamily="18" charset="0"/>
                <a:cs typeface="Times New Roman" pitchFamily="18" charset="0"/>
              </a:rPr>
              <a:t>Khản đặc trên lối mòn.</a:t>
            </a:r>
            <a:endParaRPr lang="vi-VN" sz="2800">
              <a:latin typeface="Times New Roman" pitchFamily="18" charset="0"/>
              <a:cs typeface="Times New Roman" pitchFamily="18" charset="0"/>
            </a:endParaRPr>
          </a:p>
        </p:txBody>
      </p:sp>
      <p:sp>
        <p:nvSpPr>
          <p:cNvPr id="7" name="TextBox 6"/>
          <p:cNvSpPr txBox="1">
            <a:spLocks noChangeArrowheads="1"/>
          </p:cNvSpPr>
          <p:nvPr/>
        </p:nvSpPr>
        <p:spPr bwMode="auto">
          <a:xfrm>
            <a:off x="6502401" y="2057400"/>
            <a:ext cx="5568951"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latin typeface="Times New Roman" pitchFamily="18" charset="0"/>
                <a:cs typeface="Times New Roman" pitchFamily="18" charset="0"/>
              </a:rPr>
              <a:t>Bọ dừa dừng nấu cơm</a:t>
            </a:r>
          </a:p>
          <a:p>
            <a:pPr eaLnBrk="1" hangingPunct="1"/>
            <a:r>
              <a:rPr lang="en-US" sz="2800">
                <a:latin typeface="Times New Roman" pitchFamily="18" charset="0"/>
                <a:cs typeface="Times New Roman" pitchFamily="18" charset="0"/>
              </a:rPr>
              <a:t>Cào cào ngưng giã gạo</a:t>
            </a:r>
          </a:p>
          <a:p>
            <a:pPr eaLnBrk="1" hangingPunct="1"/>
            <a:r>
              <a:rPr lang="en-US" sz="2800">
                <a:latin typeface="Times New Roman" pitchFamily="18" charset="0"/>
                <a:cs typeface="Times New Roman" pitchFamily="18" charset="0"/>
              </a:rPr>
              <a:t>Xén tóc thôi cắt áo</a:t>
            </a:r>
          </a:p>
          <a:p>
            <a:pPr eaLnBrk="1" hangingPunct="1"/>
            <a:r>
              <a:rPr lang="en-US" sz="2800">
                <a:latin typeface="Times New Roman" pitchFamily="18" charset="0"/>
                <a:cs typeface="Times New Roman" pitchFamily="18" charset="0"/>
              </a:rPr>
              <a:t>Đều bảo nhau đi tìm.</a:t>
            </a:r>
          </a:p>
          <a:p>
            <a:pPr eaLnBrk="1" hangingPunct="1"/>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Khu vườn hoang lặng im</a:t>
            </a:r>
          </a:p>
          <a:p>
            <a:pPr eaLnBrk="1" hangingPunct="1"/>
            <a:r>
              <a:rPr lang="en-US" sz="2800">
                <a:latin typeface="Times New Roman" pitchFamily="18" charset="0"/>
                <a:cs typeface="Times New Roman" pitchFamily="18" charset="0"/>
              </a:rPr>
              <a:t>Bỗng râm ran khắp lối</a:t>
            </a:r>
          </a:p>
          <a:p>
            <a:pPr eaLnBrk="1" hangingPunct="1"/>
            <a:r>
              <a:rPr lang="en-US" sz="2800">
                <a:latin typeface="Times New Roman" pitchFamily="18" charset="0"/>
                <a:cs typeface="Times New Roman" pitchFamily="18" charset="0"/>
              </a:rPr>
              <a:t>Có điều ai cũng nói:</a:t>
            </a:r>
          </a:p>
          <a:p>
            <a:pPr eaLnBrk="1" hangingPunct="1"/>
            <a:r>
              <a:rPr lang="en-US" sz="2800">
                <a:latin typeface="Times New Roman" pitchFamily="18" charset="0"/>
                <a:cs typeface="Times New Roman" pitchFamily="18" charset="0"/>
              </a:rPr>
              <a:t>Cánh cam về nhà tôi.</a:t>
            </a:r>
          </a:p>
          <a:p>
            <a:pPr lvl="4" eaLnBrk="1" hangingPunct="1"/>
            <a:r>
              <a:rPr lang="en-US" sz="2800">
                <a:latin typeface="Times New Roman" pitchFamily="18" charset="0"/>
                <a:cs typeface="Times New Roman" pitchFamily="18" charset="0"/>
              </a:rPr>
              <a:t>Ngân Vịnh</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2965787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10972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1117600" y="533401"/>
            <a:ext cx="4673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solidFill>
                  <a:srgbClr val="FF3300"/>
                </a:solidFill>
                <a:latin typeface=".VnVogueH" pitchFamily="34" charset="0"/>
              </a:rPr>
              <a:t>con </a:t>
            </a:r>
          </a:p>
          <a:p>
            <a:pPr eaLnBrk="1" hangingPunct="1">
              <a:spcBef>
                <a:spcPct val="50000"/>
              </a:spcBef>
            </a:pPr>
            <a:r>
              <a:rPr lang="en-US" sz="4000" dirty="0" err="1">
                <a:solidFill>
                  <a:srgbClr val="FF3300"/>
                </a:solidFill>
                <a:latin typeface=".VnVogueH" pitchFamily="34" charset="0"/>
              </a:rPr>
              <a:t>c¸nh</a:t>
            </a:r>
            <a:r>
              <a:rPr lang="en-US" sz="4000" dirty="0">
                <a:solidFill>
                  <a:srgbClr val="FF3300"/>
                </a:solidFill>
                <a:latin typeface=".VnVogueH" pitchFamily="34" charset="0"/>
              </a:rPr>
              <a:t> cam</a:t>
            </a:r>
          </a:p>
        </p:txBody>
      </p:sp>
    </p:spTree>
    <p:extLst>
      <p:ext uri="{BB962C8B-B14F-4D97-AF65-F5344CB8AC3E}">
        <p14:creationId xmlns:p14="http://schemas.microsoft.com/office/powerpoint/2010/main" val="3028133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strVal val="#ppt_w*0.70"/>
                                          </p:val>
                                        </p:tav>
                                        <p:tav tm="100000">
                                          <p:val>
                                            <p:strVal val="#ppt_w"/>
                                          </p:val>
                                        </p:tav>
                                      </p:tavLst>
                                    </p:anim>
                                    <p:anim calcmode="lin" valueType="num">
                                      <p:cBhvr>
                                        <p:cTn id="8" dur="1000" fill="hold"/>
                                        <p:tgtEl>
                                          <p:spTgt spid="31748"/>
                                        </p:tgtEl>
                                        <p:attrNameLst>
                                          <p:attrName>ppt_h</p:attrName>
                                        </p:attrNameLst>
                                      </p:cBhvr>
                                      <p:tavLst>
                                        <p:tav tm="0">
                                          <p:val>
                                            <p:strVal val="#ppt_h"/>
                                          </p:val>
                                        </p:tav>
                                        <p:tav tm="100000">
                                          <p:val>
                                            <p:strVal val="#ppt_h"/>
                                          </p:val>
                                        </p:tav>
                                      </p:tavLst>
                                    </p:anim>
                                    <p:animEffect transition="in" filter="fade">
                                      <p:cBhvr>
                                        <p:cTn id="9" dur="1000"/>
                                        <p:tgtEl>
                                          <p:spTgt spid="317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1749"/>
                                        </p:tgtEl>
                                        <p:attrNameLst>
                                          <p:attrName>style.visibility</p:attrName>
                                        </p:attrNameLst>
                                      </p:cBhvr>
                                      <p:to>
                                        <p:strVal val="visible"/>
                                      </p:to>
                                    </p:set>
                                    <p:anim calcmode="lin" valueType="num">
                                      <p:cBhvr>
                                        <p:cTn id="14" dur="1000" fill="hold"/>
                                        <p:tgtEl>
                                          <p:spTgt spid="31749"/>
                                        </p:tgtEl>
                                        <p:attrNameLst>
                                          <p:attrName>ppt_w</p:attrName>
                                        </p:attrNameLst>
                                      </p:cBhvr>
                                      <p:tavLst>
                                        <p:tav tm="0">
                                          <p:val>
                                            <p:strVal val="#ppt_w*0.70"/>
                                          </p:val>
                                        </p:tav>
                                        <p:tav tm="100000">
                                          <p:val>
                                            <p:strVal val="#ppt_w"/>
                                          </p:val>
                                        </p:tav>
                                      </p:tavLst>
                                    </p:anim>
                                    <p:anim calcmode="lin" valueType="num">
                                      <p:cBhvr>
                                        <p:cTn id="15" dur="1000" fill="hold"/>
                                        <p:tgtEl>
                                          <p:spTgt spid="31749"/>
                                        </p:tgtEl>
                                        <p:attrNameLst>
                                          <p:attrName>ppt_h</p:attrName>
                                        </p:attrNameLst>
                                      </p:cBhvr>
                                      <p:tavLst>
                                        <p:tav tm="0">
                                          <p:val>
                                            <p:strVal val="#ppt_h"/>
                                          </p:val>
                                        </p:tav>
                                        <p:tav tm="100000">
                                          <p:val>
                                            <p:strVal val="#ppt_h"/>
                                          </p:val>
                                        </p:tav>
                                      </p:tavLst>
                                    </p:anim>
                                    <p:animEffect transition="in" filter="fade">
                                      <p:cBhvr>
                                        <p:cTn id="16" dur="1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10972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1219200" y="6096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1"/>
                </a:solidFill>
                <a:latin typeface=".VnVogue" pitchFamily="34" charset="0"/>
              </a:rPr>
              <a:t>cµo cµo</a:t>
            </a:r>
          </a:p>
        </p:txBody>
      </p:sp>
    </p:spTree>
    <p:extLst>
      <p:ext uri="{BB962C8B-B14F-4D97-AF65-F5344CB8AC3E}">
        <p14:creationId xmlns:p14="http://schemas.microsoft.com/office/powerpoint/2010/main" val="354070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ap_200906210843204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10972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812800" y="457200"/>
            <a:ext cx="345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rgbClr val="FFFF00"/>
                </a:solidFill>
                <a:latin typeface=".VnVogueH" pitchFamily="34" charset="0"/>
              </a:rPr>
              <a:t>xÐn tãc</a:t>
            </a:r>
          </a:p>
        </p:txBody>
      </p:sp>
    </p:spTree>
    <p:extLst>
      <p:ext uri="{BB962C8B-B14F-4D97-AF65-F5344CB8AC3E}">
        <p14:creationId xmlns:p14="http://schemas.microsoft.com/office/powerpoint/2010/main" val="230104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0" y="258763"/>
            <a:ext cx="1219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altLang="en-US" sz="3600" b="1" dirty="0" err="1">
                <a:solidFill>
                  <a:srgbClr val="FF0000"/>
                </a:solidFill>
                <a:cs typeface="+mn-cs"/>
                <a:sym typeface="Wingdings" pitchFamily="2" charset="2"/>
              </a:rPr>
              <a:t>Bài</a:t>
            </a:r>
            <a:r>
              <a:rPr lang="en-US" altLang="en-US" sz="3600" b="1" dirty="0">
                <a:solidFill>
                  <a:srgbClr val="FF0000"/>
                </a:solidFill>
                <a:cs typeface="+mn-cs"/>
                <a:sym typeface="Wingdings" pitchFamily="2" charset="2"/>
              </a:rPr>
              <a:t>: </a:t>
            </a:r>
            <a:r>
              <a:rPr lang="en-US" altLang="en-US" sz="3600" b="1" dirty="0" err="1">
                <a:solidFill>
                  <a:srgbClr val="0000FF"/>
                </a:solidFill>
              </a:rPr>
              <a:t>Cánh</a:t>
            </a:r>
            <a:r>
              <a:rPr lang="en-US" altLang="en-US" sz="3600" b="1" dirty="0">
                <a:solidFill>
                  <a:srgbClr val="0000FF"/>
                </a:solidFill>
              </a:rPr>
              <a:t> cam </a:t>
            </a:r>
            <a:r>
              <a:rPr lang="en-US" altLang="en-US" sz="3600" b="1" dirty="0" err="1">
                <a:solidFill>
                  <a:srgbClr val="0000FF"/>
                </a:solidFill>
              </a:rPr>
              <a:t>lạc</a:t>
            </a:r>
            <a:r>
              <a:rPr lang="en-US" altLang="en-US" sz="3600" b="1" dirty="0">
                <a:solidFill>
                  <a:srgbClr val="0000FF"/>
                </a:solidFill>
              </a:rPr>
              <a:t> </a:t>
            </a:r>
            <a:r>
              <a:rPr lang="en-US" altLang="en-US" sz="3600" b="1" dirty="0" err="1">
                <a:solidFill>
                  <a:srgbClr val="0000FF"/>
                </a:solidFill>
              </a:rPr>
              <a:t>mẹ</a:t>
            </a:r>
            <a:endParaRPr lang="en-US" altLang="en-US" sz="3600" b="1" dirty="0">
              <a:solidFill>
                <a:srgbClr val="FF0000"/>
              </a:solidFill>
              <a:cs typeface="+mn-cs"/>
              <a:sym typeface="Wingdings" pitchFamily="2" charset="2"/>
            </a:endParaRPr>
          </a:p>
        </p:txBody>
      </p:sp>
      <p:pic>
        <p:nvPicPr>
          <p:cNvPr id="58371" name="Picture 4" descr="c20-1"/>
          <p:cNvPicPr>
            <a:picLocks noChangeAspect="1" noChangeArrowheads="1"/>
          </p:cNvPicPr>
          <p:nvPr/>
        </p:nvPicPr>
        <p:blipFill>
          <a:blip r:embed="rId2">
            <a:extLst>
              <a:ext uri="{28A0092B-C50C-407E-A947-70E740481C1C}">
                <a14:useLocalDpi xmlns:a14="http://schemas.microsoft.com/office/drawing/2010/main" val="0"/>
              </a:ext>
            </a:extLst>
          </a:blip>
          <a:srcRect l="13899" t="5255" r="13628" b="5414"/>
          <a:stretch>
            <a:fillRect/>
          </a:stretch>
        </p:blipFill>
        <p:spPr bwMode="auto">
          <a:xfrm>
            <a:off x="7112000" y="1739900"/>
            <a:ext cx="51816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8"/>
          <p:cNvSpPr txBox="1">
            <a:spLocks noChangeArrowheads="1"/>
          </p:cNvSpPr>
          <p:nvPr/>
        </p:nvSpPr>
        <p:spPr bwMode="auto">
          <a:xfrm>
            <a:off x="0" y="1928813"/>
            <a:ext cx="731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b="1" dirty="0" err="1">
                <a:latin typeface="Times New Roman" pitchFamily="18" charset="0"/>
              </a:rPr>
              <a:t>Bài</a:t>
            </a:r>
            <a:r>
              <a:rPr lang="en-US" altLang="en-US" sz="3600" b="1" dirty="0">
                <a:latin typeface="Times New Roman" pitchFamily="18" charset="0"/>
              </a:rPr>
              <a:t> </a:t>
            </a:r>
            <a:r>
              <a:rPr lang="en-US" altLang="en-US" sz="3600" b="1" dirty="0" err="1">
                <a:latin typeface="Times New Roman" pitchFamily="18" charset="0"/>
              </a:rPr>
              <a:t>thơ</a:t>
            </a:r>
            <a:r>
              <a:rPr lang="en-US" altLang="en-US" sz="3600" b="1" dirty="0">
                <a:latin typeface="Times New Roman" pitchFamily="18" charset="0"/>
              </a:rPr>
              <a:t> </a:t>
            </a:r>
            <a:r>
              <a:rPr lang="en-US" altLang="en-US" sz="3600" b="1" dirty="0" err="1">
                <a:latin typeface="Times New Roman" pitchFamily="18" charset="0"/>
              </a:rPr>
              <a:t>cho</a:t>
            </a:r>
            <a:r>
              <a:rPr lang="en-US" altLang="en-US" sz="3600" b="1" dirty="0">
                <a:latin typeface="Times New Roman" pitchFamily="18" charset="0"/>
              </a:rPr>
              <a:t> </a:t>
            </a:r>
            <a:r>
              <a:rPr lang="en-US" altLang="en-US" sz="3600" b="1" dirty="0" err="1">
                <a:latin typeface="Times New Roman" pitchFamily="18" charset="0"/>
              </a:rPr>
              <a:t>em</a:t>
            </a:r>
            <a:r>
              <a:rPr lang="en-US" altLang="en-US" sz="3600" b="1" dirty="0">
                <a:latin typeface="Times New Roman" pitchFamily="18" charset="0"/>
              </a:rPr>
              <a:t> </a:t>
            </a:r>
            <a:r>
              <a:rPr lang="en-US" altLang="en-US" sz="3600" b="1" dirty="0" err="1">
                <a:latin typeface="Times New Roman" pitchFamily="18" charset="0"/>
              </a:rPr>
              <a:t>biết</a:t>
            </a:r>
            <a:r>
              <a:rPr lang="en-US" altLang="en-US" sz="3600" b="1" dirty="0">
                <a:latin typeface="Times New Roman" pitchFamily="18" charset="0"/>
              </a:rPr>
              <a:t> </a:t>
            </a:r>
            <a:r>
              <a:rPr lang="en-US" altLang="en-US" sz="3600" b="1" dirty="0" err="1">
                <a:latin typeface="Times New Roman" pitchFamily="18" charset="0"/>
              </a:rPr>
              <a:t>điều</a:t>
            </a:r>
            <a:r>
              <a:rPr lang="en-US" altLang="en-US" sz="3600" b="1" dirty="0">
                <a:latin typeface="Times New Roman" pitchFamily="18" charset="0"/>
              </a:rPr>
              <a:t> </a:t>
            </a:r>
            <a:r>
              <a:rPr lang="en-US" altLang="en-US" sz="3600" b="1" dirty="0" err="1">
                <a:latin typeface="Times New Roman" pitchFamily="18" charset="0"/>
              </a:rPr>
              <a:t>gì</a:t>
            </a:r>
            <a:r>
              <a:rPr lang="en-US" altLang="en-US" sz="3600" b="1" dirty="0">
                <a:latin typeface="Times New Roman" pitchFamily="18" charset="0"/>
              </a:rPr>
              <a:t>?</a:t>
            </a:r>
          </a:p>
        </p:txBody>
      </p:sp>
      <p:sp>
        <p:nvSpPr>
          <p:cNvPr id="6" name="Text Box 28"/>
          <p:cNvSpPr txBox="1">
            <a:spLocks noChangeArrowheads="1"/>
          </p:cNvSpPr>
          <p:nvPr/>
        </p:nvSpPr>
        <p:spPr bwMode="auto">
          <a:xfrm>
            <a:off x="-46566" y="3409950"/>
            <a:ext cx="66505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pt-BR" altLang="en-US" sz="3600" b="1" dirty="0">
                <a:solidFill>
                  <a:srgbClr val="006600"/>
                </a:solidFill>
                <a:latin typeface="Times New Roman" pitchFamily="18" charset="0"/>
              </a:rPr>
              <a:t>Cánh cam lạc mẹ nhưng được sự che chở, yêu thương của bạn bè.</a:t>
            </a:r>
            <a:endParaRPr lang="en-US" altLang="en-US" sz="3600" b="1" dirty="0">
              <a:solidFill>
                <a:srgbClr val="006600"/>
              </a:solidFill>
              <a:latin typeface="Times New Roman" pitchFamily="18" charset="0"/>
            </a:endParaRPr>
          </a:p>
        </p:txBody>
      </p:sp>
      <p:pic>
        <p:nvPicPr>
          <p:cNvPr id="7" name="Picture 28" descr="b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24438"/>
            <a:ext cx="17891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771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979</TotalTime>
  <Words>960</Words>
  <Application>Microsoft Office PowerPoint</Application>
  <PresentationFormat>Widescreen</PresentationFormat>
  <Paragraphs>89</Paragraphs>
  <Slides>16</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.VnTime</vt:lpstr>
      <vt:lpstr>.VnVogue</vt:lpstr>
      <vt:lpstr>.VnVogueH</vt:lpstr>
      <vt:lpstr>Arial</vt:lpstr>
      <vt:lpstr>Tahoma</vt:lpstr>
      <vt:lpstr>Times New Roman</vt:lpstr>
      <vt:lpstr>Wingdings</vt:lpstr>
      <vt:lpstr>1_Blends</vt:lpstr>
      <vt:lpstr>Default Design</vt:lpstr>
      <vt:lpstr>Thứ ba ngày 08 tháng 2 năm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LÀM VIỆC CHO CẢ BA THỜI  Có một con ve thấy bác nông dân nọ làm việc miệt mài, từ sáng đến tối chẳng lúc nào ngơi, liền tò mò hỏi:  - Bác làm việc quần quật như thế để làm gì?  Bác nông dân đáp:  - Tôi làm cho cả ba thời nên không thể ngừng tay.  Ve nghĩ mãi không ra, lại hỏi:  - Thế nào là làm việc cho cả ba thời? Bác nông dân ôn tồn giảng giải:  - Trước hết, tôi phải làm việc để nuôi thân. Đó là làm việc cho hiện tại. Nhà tôi còn bố mẹ già. Làm việc để phụng dưỡng bố mẹ là làm vì quá khứ. Còn làm để nuôi con là dành dụm cho tương lai. Sau này tôi già, các con tôi lại nuôi tôi như bây giờ tôi đang phụng dưỡng cha mẹ.             TRUYỆN VUI DÂN GIAN THẾ GIỚI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TN</cp:lastModifiedBy>
  <cp:revision>103</cp:revision>
  <dcterms:created xsi:type="dcterms:W3CDTF">2017-11-24T09:12:01Z</dcterms:created>
  <dcterms:modified xsi:type="dcterms:W3CDTF">2022-01-26T14:01:00Z</dcterms:modified>
</cp:coreProperties>
</file>